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2" r:id="rId5"/>
    <p:sldMasterId id="2147483699" r:id="rId6"/>
    <p:sldMasterId id="2147483656" r:id="rId7"/>
    <p:sldMasterId id="2147483677" r:id="rId8"/>
    <p:sldMasterId id="2147483663" r:id="rId9"/>
    <p:sldMasterId id="2147483693" r:id="rId10"/>
  </p:sldMasterIdLst>
  <p:notesMasterIdLst>
    <p:notesMasterId r:id="rId32"/>
  </p:notesMasterIdLst>
  <p:sldIdLst>
    <p:sldId id="256" r:id="rId11"/>
    <p:sldId id="258" r:id="rId12"/>
    <p:sldId id="260" r:id="rId13"/>
    <p:sldId id="309" r:id="rId14"/>
    <p:sldId id="310" r:id="rId15"/>
    <p:sldId id="311" r:id="rId16"/>
    <p:sldId id="312" r:id="rId17"/>
    <p:sldId id="259" r:id="rId18"/>
    <p:sldId id="313" r:id="rId19"/>
    <p:sldId id="314" r:id="rId20"/>
    <p:sldId id="315" r:id="rId21"/>
    <p:sldId id="316" r:id="rId22"/>
    <p:sldId id="317" r:id="rId23"/>
    <p:sldId id="318" r:id="rId24"/>
    <p:sldId id="319" r:id="rId25"/>
    <p:sldId id="320" r:id="rId26"/>
    <p:sldId id="321" r:id="rId27"/>
    <p:sldId id="322" r:id="rId28"/>
    <p:sldId id="287" r:id="rId29"/>
    <p:sldId id="323" r:id="rId30"/>
    <p:sldId id="290" r:id="rId31"/>
  </p:sldIdLst>
  <p:sldSz cx="12192000" cy="6858000"/>
  <p:notesSz cx="6858000" cy="9144000"/>
  <p:embeddedFontLst>
    <p:embeddedFont>
      <p:font typeface="Lato" panose="020F0502020204030203" pitchFamily="34" charset="0"/>
      <p:regular r:id="rId33"/>
      <p:bold r:id="rId34"/>
      <p:italic r:id="rId35"/>
      <p:boldItalic r:id="rId36"/>
    </p:embeddedFont>
    <p:embeddedFont>
      <p:font typeface="Mylius Modern" panose="020B0504020202020204" pitchFamily="34" charset="0"/>
      <p:regular r:id="rId37"/>
      <p:bold r:id="rId38"/>
    </p:embeddedFont>
    <p:embeddedFont>
      <p:font typeface="Mylius Modern Light" panose="020B0304020202020204" pitchFamily="3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nstructions" id="{3DD036DC-994B-D249-AB4A-737C45B80C6F}">
          <p14:sldIdLst/>
        </p14:section>
        <p14:section name="Titles" id="{CDBFF062-719C-BB4B-9EBE-8412DA8D8AD0}">
          <p14:sldIdLst>
            <p14:sldId id="256"/>
            <p14:sldId id="258"/>
            <p14:sldId id="260"/>
            <p14:sldId id="309"/>
            <p14:sldId id="310"/>
            <p14:sldId id="311"/>
            <p14:sldId id="312"/>
            <p14:sldId id="259"/>
            <p14:sldId id="313"/>
            <p14:sldId id="314"/>
            <p14:sldId id="315"/>
            <p14:sldId id="316"/>
            <p14:sldId id="317"/>
            <p14:sldId id="318"/>
            <p14:sldId id="319"/>
            <p14:sldId id="320"/>
            <p14:sldId id="321"/>
            <p14:sldId id="322"/>
            <p14:sldId id="287"/>
            <p14:sldId id="323"/>
          </p14:sldIdLst>
        </p14:section>
        <p14:section name="Dividers" id="{4BE49861-1887-2045-B1B4-AA4F711C6999}">
          <p14:sldIdLst/>
        </p14:section>
        <p14:section name="Agendas" id="{AC341A7D-9331-1D45-8FC3-832B005E6CA6}">
          <p14:sldIdLst/>
        </p14:section>
        <p14:section name="Text and Image" id="{9148D957-75B4-9B41-89C3-9EFE733BEE2C}">
          <p14:sldIdLst/>
        </p14:section>
        <p14:section name="Text Only" id="{14407CF5-B004-4D41-9736-E181B9551625}">
          <p14:sldIdLst/>
        </p14:section>
        <p14:section name="Data Visualisation" id="{97188855-DCF8-4645-A59F-58F63306B053}">
          <p14:sldIdLst/>
        </p14:section>
        <p14:section name="Thank You" id="{0DF9BFED-15FF-A844-9D93-67538432A95C}">
          <p14:sldIdLst>
            <p14:sldId id="290"/>
          </p14:sldIdLst>
        </p14:section>
      </p14:sectionLst>
    </p:ext>
    <p:ext uri="{EFAFB233-063F-42B5-8137-9DF3F51BA10A}">
      <p15:sldGuideLst xmlns:p15="http://schemas.microsoft.com/office/powerpoint/2012/main">
        <p15:guide id="1" orient="horz" pos="1049" userDrawn="1">
          <p15:clr>
            <a:srgbClr val="A4A3A4"/>
          </p15:clr>
        </p15:guide>
        <p15:guide id="2" orient="horz" pos="504" userDrawn="1">
          <p15:clr>
            <a:srgbClr val="A4A3A4"/>
          </p15:clr>
        </p15:guide>
        <p15:guide id="3" pos="3840">
          <p15:clr>
            <a:srgbClr val="A4A3A4"/>
          </p15:clr>
        </p15:guide>
        <p15:guide id="4" orient="horz" pos="154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81EDBC-CC76-504C-0F2D-49BBA5A04CA3}" name="Kira Latham" initials="KL" userId="S::KL@fg.agency::94c75dca-c807-43af-bea9-af518f5c0a5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574"/>
    <a:srgbClr val="D5DFE1"/>
    <a:srgbClr val="F6F6F6"/>
    <a:srgbClr val="B1DDC3"/>
    <a:srgbClr val="BEB3B2"/>
    <a:srgbClr val="2E5C99"/>
    <a:srgbClr val="021B41"/>
    <a:srgbClr val="0B5574"/>
    <a:srgbClr val="085574"/>
    <a:srgbClr val="DBA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156" y="96"/>
      </p:cViewPr>
      <p:guideLst>
        <p:guide orient="horz" pos="1049"/>
        <p:guide orient="horz" pos="504"/>
        <p:guide pos="3840"/>
        <p:guide orient="horz" pos="15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font" Target="fonts/font7.fntdata"/><Relationship Id="rId21" Type="http://schemas.openxmlformats.org/officeDocument/2006/relationships/slide" Target="slides/slide11.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font" Target="fonts/font4.fntdata"/><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0.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ney Taylor" userId="43ff2296-fa5c-4c76-b7ae-ab8c2c07932c" providerId="ADAL" clId="{14603B4E-022F-4314-A78F-BEC48F7B3AF7}"/>
    <pc:docChg chg="modSld">
      <pc:chgData name="Rodney Taylor" userId="43ff2296-fa5c-4c76-b7ae-ab8c2c07932c" providerId="ADAL" clId="{14603B4E-022F-4314-A78F-BEC48F7B3AF7}" dt="2025-01-13T14:24:24.781" v="421" actId="20577"/>
      <pc:docMkLst>
        <pc:docMk/>
      </pc:docMkLst>
      <pc:sldChg chg="modSp mod">
        <pc:chgData name="Rodney Taylor" userId="43ff2296-fa5c-4c76-b7ae-ab8c2c07932c" providerId="ADAL" clId="{14603B4E-022F-4314-A78F-BEC48F7B3AF7}" dt="2025-01-13T14:24:24.781" v="421" actId="20577"/>
        <pc:sldMkLst>
          <pc:docMk/>
          <pc:sldMk cId="1451374251" sldId="321"/>
        </pc:sldMkLst>
        <pc:spChg chg="mod">
          <ac:chgData name="Rodney Taylor" userId="43ff2296-fa5c-4c76-b7ae-ab8c2c07932c" providerId="ADAL" clId="{14603B4E-022F-4314-A78F-BEC48F7B3AF7}" dt="2025-01-13T14:24:24.781" v="421" actId="20577"/>
          <ac:spMkLst>
            <pc:docMk/>
            <pc:sldMk cId="1451374251" sldId="321"/>
            <ac:spMk id="5" creationId="{CB4E4113-CEF9-6DF1-10F6-BDB3BABFB81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496403-1E17-4BB0-BDB4-95C60A2D482F}" type="datetimeFigureOut">
              <a:rPr lang="en-GB" smtClean="0"/>
              <a:t>13/01/2025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B597B7-332F-448F-BF1E-05F75E045406}" type="slidenum">
              <a:rPr lang="en-GB" smtClean="0"/>
              <a:t>‹#›</a:t>
            </a:fld>
            <a:endParaRPr lang="en-GB"/>
          </a:p>
        </p:txBody>
      </p:sp>
    </p:spTree>
    <p:extLst>
      <p:ext uri="{BB962C8B-B14F-4D97-AF65-F5344CB8AC3E}">
        <p14:creationId xmlns:p14="http://schemas.microsoft.com/office/powerpoint/2010/main" val="3926101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rowserstack.com/guide/devops-for-beginners"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browserstack.com/guide/ci-cd-vs-agile-vs-devops" TargetMode="External"/><Relationship Id="rId5" Type="http://schemas.openxmlformats.org/officeDocument/2006/relationships/hyperlink" Target="https://www.browserstack.com/guide/writing-good-test-cases" TargetMode="External"/><Relationship Id="rId4" Type="http://schemas.openxmlformats.org/officeDocument/2006/relationships/hyperlink" Target="https://www.browserstack.com/guide/continuous-testing-in-devop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entimeter.com/app/presentation/n/al6zmjfcowestkx68vf9idz5mhk51jw9/edit?question=nnnr98u7y3fk"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entimeter.com/app/presentation/n/al6zmjfcowestkx68vf9idz5mhk51jw9/edit?question=nnnr98u7y3fk"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 test approaches will follow the Waterfall delivery method (or V-model test approach). In the Waterfall method, </a:t>
            </a:r>
            <a:r>
              <a:rPr lang="en-GB"/>
              <a:t>Testing enters the picture at the very end or to the extreme right of the pipeline and tends to be made up mainly of manual test. </a:t>
            </a:r>
          </a:p>
          <a:p>
            <a:r>
              <a:rPr lang="en-GB"/>
              <a:t>Testing literally pushes testing to the “left,” – i.e. to earlier stages in the pipeline. The Shift Left approach, which fits with the Agile Test pyramid, intends to identify and resolve bugs as early as possible in the development process. </a:t>
            </a:r>
          </a:p>
          <a:p>
            <a:r>
              <a:rPr lang="en-GB"/>
              <a:t>Shift-left testing focuses heavily on automation is an “automation-led” approach. This means that we should target 100% of tests to be automated however, in reality, people use the 80/20 rule (80% of tests automated, 20% manual).</a:t>
            </a:r>
          </a:p>
          <a:p>
            <a:pPr marL="0" indent="0" algn="l">
              <a:buNone/>
            </a:pPr>
            <a:r>
              <a:rPr lang="en-GB"/>
              <a:t>In practical terms, this translates to more tests being run by developers (or SDETs) themselves, before they push their individual code units to version control. </a:t>
            </a:r>
            <a:endParaRPr lang="en-US"/>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4</a:t>
            </a:fld>
            <a:endParaRPr lang="en-GB"/>
          </a:p>
        </p:txBody>
      </p:sp>
    </p:spTree>
    <p:extLst>
      <p:ext uri="{BB962C8B-B14F-4D97-AF65-F5344CB8AC3E}">
        <p14:creationId xmlns:p14="http://schemas.microsoft.com/office/powerpoint/2010/main" val="3713163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NDC 21.3:</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We are possibly ‘mentally scarred’ by previous experience with CAP and CAPTWO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Lack of enterprise guidance: where do we start, how do we do it, etc, etc</a:t>
            </a:r>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15</a:t>
            </a:fld>
            <a:endParaRPr lang="en-GB"/>
          </a:p>
        </p:txBody>
      </p:sp>
    </p:spTree>
    <p:extLst>
      <p:ext uri="{BB962C8B-B14F-4D97-AF65-F5344CB8AC3E}">
        <p14:creationId xmlns:p14="http://schemas.microsoft.com/office/powerpoint/2010/main" val="2210705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CAP &amp; CAPTWO: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As we’re leaving legacy code behind, we need to be prudent in our time and effort investments towards the platform. Perhaps boy-scout principle of ‘leaving the code in a better state after every commit’ is suitable in this scenario.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Also a level of hybrid TDD and practicality adaptation might be needed here which we’re going to discuss in the next slide.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21.3:</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As for NDC 21.3, it feels like we need an enterprise level expert guidance to lead us out from that mental scar of previous experience in CAP and CAPTWO so we can fully grasp the concept of TDD to our advantage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Also, TDD mindset is key on both current developers and new joiners, possibly with their positive experience in TDD, to be able to start and maintain the newly adopted methodology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As we’re still using legacy code in our daily grind, without dedicating a big amount of effort towards TDD, how do we go about it then? In a way that we can still benefit from TDD in legacy code? (next slide)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16</a:t>
            </a:fld>
            <a:endParaRPr lang="en-GB"/>
          </a:p>
        </p:txBody>
      </p:sp>
    </p:spTree>
    <p:extLst>
      <p:ext uri="{BB962C8B-B14F-4D97-AF65-F5344CB8AC3E}">
        <p14:creationId xmlns:p14="http://schemas.microsoft.com/office/powerpoint/2010/main" val="815148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 would call these steps as meeting half-way with TDD, because knowing the benefits without ignoring the challenges requires us to be slightly creative and adaptive to the matter at hand.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1) Approval testing: a step to understand the behaviour of existing code when no test code is available. This is very useful when you need to either refactor the legacy code or apply a new feature without changing the existing behaviour. Approval testing provides that extra safety net in your development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2) Now, if the legacy code does have unit tests, you can use the existing test code as approval testing. Code coverage is helpful in finding out that the expected behaviours of the code are known and tested. If you deal with low code coverage code, you might want to increase this first before putting your feature change. This step also helps your understanding of the expected code behaviour you are trying to work with.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IMPORTANT: We are not to fix a bug we encounter during an approval test, because the means you're changing the behaviour of the system. The what seemingly seen as a bug might be not a bug at all as it might be needed downstream by another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REMEMBER: refactoring = behaviour preserving.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3) Apply TDD for your feature. Now that you have that safety net, you can start implementing your code change with ease in mind that you’re doing it safely.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As I mentioned earlier that we can make tiny improvements every time we work on legacy code by ‘leaving the code in a better state after every commit’.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This can imply: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1) Decluttering: removing dead code, make use of </a:t>
            </a:r>
            <a:r>
              <a:rPr lang="en-GB" err="1"/>
              <a:t>vcs</a:t>
            </a:r>
            <a:r>
              <a:rPr lang="en-GB"/>
              <a:t> (version control system) - commit often, revert if necessary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2) Reducing cyclomatic complexity (= number of flows in code ==&gt; branch) by method extraction. Rule of thumb in readability: &lt; 15 lines of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3) Composing methods</a:t>
            </a:r>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17</a:t>
            </a:fld>
            <a:endParaRPr lang="en-GB"/>
          </a:p>
        </p:txBody>
      </p:sp>
    </p:spTree>
    <p:extLst>
      <p:ext uri="{BB962C8B-B14F-4D97-AF65-F5344CB8AC3E}">
        <p14:creationId xmlns:p14="http://schemas.microsoft.com/office/powerpoint/2010/main" val="2786782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 have here a very simple sample in implementing TDD to improve the readability of a piece of legacy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Discussion on the initial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Elicit: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Test name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Unclear functionality that the test is performing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Documentation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Comments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Minimal code to test functionality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Incorrect assertion to meet the objective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Fixed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Use of ‘Given-When-Then’ as method description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The functionality tested is better defined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Minimal code to achieve the objective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Comments – AAA comment is added for readability clarity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Suitable assertion to meet the objective</a:t>
            </a:r>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18</a:t>
            </a:fld>
            <a:endParaRPr lang="en-GB"/>
          </a:p>
        </p:txBody>
      </p:sp>
    </p:spTree>
    <p:extLst>
      <p:ext uri="{BB962C8B-B14F-4D97-AF65-F5344CB8AC3E}">
        <p14:creationId xmlns:p14="http://schemas.microsoft.com/office/powerpoint/2010/main" val="405166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20</a:t>
            </a:fld>
            <a:endParaRPr lang="en-GB"/>
          </a:p>
        </p:txBody>
      </p:sp>
    </p:spTree>
    <p:extLst>
      <p:ext uri="{BB962C8B-B14F-4D97-AF65-F5344CB8AC3E}">
        <p14:creationId xmlns:p14="http://schemas.microsoft.com/office/powerpoint/2010/main" val="1398299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testing is left until the end of development, any bugs that do show up will usually be more difficult to fix.</a:t>
            </a:r>
          </a:p>
          <a:p>
            <a:r>
              <a:rPr lang="en-GB"/>
              <a:t>Their resolution needs the software to be reworked in its entirety since all the code has already been created. Exhaustive regression testing will also be necessary due to potential wholesale changes within the codebase. </a:t>
            </a:r>
          </a:p>
        </p:txBody>
      </p:sp>
      <p:sp>
        <p:nvSpPr>
          <p:cNvPr id="4" name="Slide Number Placeholder 3"/>
          <p:cNvSpPr>
            <a:spLocks noGrp="1"/>
          </p:cNvSpPr>
          <p:nvPr>
            <p:ph type="sldNum" sz="quarter" idx="5"/>
          </p:nvPr>
        </p:nvSpPr>
        <p:spPr/>
        <p:txBody>
          <a:bodyPr/>
          <a:lstStyle/>
          <a:p>
            <a:fld id="{83B597B7-332F-448F-BF1E-05F75E045406}" type="slidenum">
              <a:rPr lang="en-GB" smtClean="0"/>
              <a:t>5</a:t>
            </a:fld>
            <a:endParaRPr lang="en-GB"/>
          </a:p>
        </p:txBody>
      </p:sp>
    </p:spTree>
    <p:extLst>
      <p:ext uri="{BB962C8B-B14F-4D97-AF65-F5344CB8AC3E}">
        <p14:creationId xmlns:p14="http://schemas.microsoft.com/office/powerpoint/2010/main" val="1746333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a:t>Lower costs. Increased efficiency in the software development process – reducing overall cycle.</a:t>
            </a:r>
          </a:p>
          <a:p>
            <a:pPr algn="l">
              <a:buFont typeface="Arial" panose="020B0604020202020204" pitchFamily="34" charset="0"/>
              <a:buChar char="•"/>
            </a:pPr>
            <a:r>
              <a:rPr lang="en-GB"/>
              <a:t>Improved product quality because more bugs are detected in earlier stages.</a:t>
            </a:r>
          </a:p>
          <a:p>
            <a:pPr algn="l">
              <a:buFont typeface="Arial" panose="020B0604020202020204" pitchFamily="34" charset="0"/>
              <a:buChar char="•"/>
            </a:pPr>
            <a:r>
              <a:rPr lang="en-GB"/>
              <a:t>Reduced time to market since the QA process doesn’t take as much time – focusing heavily on automation tests and repeatability.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Offers a competitive advantage by letting development teams move fast and build and defend their credibility by innovating in iterations.</a:t>
            </a:r>
          </a:p>
          <a:p>
            <a:pPr algn="l">
              <a:buFont typeface="Arial" panose="020B0604020202020204" pitchFamily="34" charset="0"/>
              <a:buChar char="•"/>
            </a:pPr>
            <a:r>
              <a:rPr lang="en-GB"/>
              <a:t>testing whole team responsibility. Ownership. Removing barriers between dev and test.</a:t>
            </a:r>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6</a:t>
            </a:fld>
            <a:endParaRPr lang="en-GB"/>
          </a:p>
        </p:txBody>
      </p:sp>
    </p:spTree>
    <p:extLst>
      <p:ext uri="{BB962C8B-B14F-4D97-AF65-F5344CB8AC3E}">
        <p14:creationId xmlns:p14="http://schemas.microsoft.com/office/powerpoint/2010/main" val="414176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1" i="0">
                <a:solidFill>
                  <a:srgbClr val="333333"/>
                </a:solidFill>
                <a:effectLst/>
                <a:highlight>
                  <a:srgbClr val="FFFFFF"/>
                </a:highlight>
                <a:latin typeface="source-sans-pro"/>
              </a:rPr>
              <a:t>Bring developers into testing activities</a:t>
            </a:r>
            <a:endParaRPr lang="en-GB" b="0" i="0">
              <a:solidFill>
                <a:srgbClr val="333333"/>
              </a:solidFill>
              <a:effectLst/>
              <a:highlight>
                <a:srgbClr val="FFFFFF"/>
              </a:highlight>
              <a:latin typeface="source-sans-pro"/>
            </a:endParaRPr>
          </a:p>
          <a:p>
            <a:pPr algn="l"/>
            <a:r>
              <a:rPr lang="en-GB" b="0" i="0">
                <a:solidFill>
                  <a:srgbClr val="333333"/>
                </a:solidFill>
                <a:effectLst/>
                <a:highlight>
                  <a:srgbClr val="FFFFFF"/>
                </a:highlight>
                <a:latin typeface="source-sans-pro"/>
              </a:rPr>
              <a:t>When developers test their code before pushing it to the main branch, the merged code is cleaner and less error-prone. Individual code units are easier to test because they are smaller and more navigable.</a:t>
            </a:r>
          </a:p>
          <a:p>
            <a:pPr algn="l">
              <a:buFont typeface="Arial" panose="020B0604020202020204" pitchFamily="34" charset="0"/>
              <a:buChar char="•"/>
            </a:pPr>
            <a:r>
              <a:rPr lang="en-GB" b="1" i="0">
                <a:solidFill>
                  <a:srgbClr val="333333"/>
                </a:solidFill>
                <a:effectLst/>
                <a:highlight>
                  <a:srgbClr val="FFFFFF"/>
                </a:highlight>
                <a:latin typeface="source-sans-pro"/>
              </a:rPr>
              <a:t>Introduce testers to coding</a:t>
            </a:r>
            <a:endParaRPr lang="en-GB" b="0" i="0">
              <a:solidFill>
                <a:srgbClr val="333333"/>
              </a:solidFill>
              <a:effectLst/>
              <a:highlight>
                <a:srgbClr val="FFFFFF"/>
              </a:highlight>
              <a:latin typeface="source-sans-pro"/>
            </a:endParaRPr>
          </a:p>
          <a:p>
            <a:pPr algn="l"/>
            <a:r>
              <a:rPr lang="en-GB" b="0" i="0">
                <a:solidFill>
                  <a:srgbClr val="333333"/>
                </a:solidFill>
                <a:effectLst/>
                <a:highlight>
                  <a:srgbClr val="FFFFFF"/>
                </a:highlight>
                <a:latin typeface="source-sans-pro"/>
              </a:rPr>
              <a:t>Agile in its best avatar (which is usually synonymous with </a:t>
            </a:r>
            <a:r>
              <a:rPr lang="en-GB" b="0" i="0" u="sng">
                <a:solidFill>
                  <a:srgbClr val="0070F0"/>
                </a:solidFill>
                <a:effectLst/>
                <a:highlight>
                  <a:srgbClr val="FFFFFF"/>
                </a:highlight>
                <a:latin typeface="source-sans-pro"/>
                <a:hlinkClick r:id="rId3" tooltip="What is DevOps"/>
              </a:rPr>
              <a:t>DevOps</a:t>
            </a:r>
            <a:r>
              <a:rPr lang="en-GB" b="0" i="0">
                <a:solidFill>
                  <a:srgbClr val="333333"/>
                </a:solidFill>
                <a:effectLst/>
                <a:highlight>
                  <a:srgbClr val="FFFFFF"/>
                </a:highlight>
                <a:latin typeface="source-sans-pro"/>
              </a:rPr>
              <a:t>) requires developers to test and testers to code. Obviously, neither is expected to be an expert at something that is not their primary domain. But </a:t>
            </a:r>
            <a:r>
              <a:rPr lang="en-GB" b="0" i="0" err="1">
                <a:solidFill>
                  <a:srgbClr val="333333"/>
                </a:solidFill>
                <a:effectLst/>
                <a:highlight>
                  <a:srgbClr val="FFFFFF"/>
                </a:highlight>
                <a:latin typeface="source-sans-pro"/>
              </a:rPr>
              <a:t>devs</a:t>
            </a:r>
            <a:r>
              <a:rPr lang="en-GB" b="0" i="0">
                <a:solidFill>
                  <a:srgbClr val="333333"/>
                </a:solidFill>
                <a:effectLst/>
                <a:highlight>
                  <a:srgbClr val="FFFFFF"/>
                </a:highlight>
                <a:latin typeface="source-sans-pro"/>
              </a:rPr>
              <a:t> should be able to run intermediate-level tests, and QAs should know enough coding to implement some quick fixes wherever possible.</a:t>
            </a:r>
          </a:p>
          <a:p>
            <a:pPr algn="l"/>
            <a:r>
              <a:rPr lang="en-GB" b="0" i="0">
                <a:solidFill>
                  <a:srgbClr val="333333"/>
                </a:solidFill>
                <a:effectLst/>
                <a:highlight>
                  <a:srgbClr val="FFFFFF"/>
                </a:highlight>
                <a:latin typeface="source-sans-pro"/>
              </a:rPr>
              <a:t>Basic coding skills help testers be effective at code reviews and enable them to be valuable contributors in sprint teams. Testers need to be proficient enough to be able to read and modify simple code – such as an automated test or rework fundamental methods.</a:t>
            </a:r>
          </a:p>
          <a:p>
            <a:pPr algn="l">
              <a:buFont typeface="Arial" panose="020B0604020202020204" pitchFamily="34" charset="0"/>
              <a:buChar char="•"/>
            </a:pPr>
            <a:r>
              <a:rPr lang="en-GB" b="1" i="0">
                <a:solidFill>
                  <a:srgbClr val="333333"/>
                </a:solidFill>
                <a:effectLst/>
                <a:highlight>
                  <a:srgbClr val="FFFFFF"/>
                </a:highlight>
                <a:latin typeface="source-sans-pro"/>
              </a:rPr>
              <a:t>Include testers early on</a:t>
            </a:r>
            <a:endParaRPr lang="en-GB" b="0" i="0">
              <a:solidFill>
                <a:srgbClr val="333333"/>
              </a:solidFill>
              <a:effectLst/>
              <a:highlight>
                <a:srgbClr val="FFFFFF"/>
              </a:highlight>
              <a:latin typeface="source-sans-pro"/>
            </a:endParaRPr>
          </a:p>
          <a:p>
            <a:pPr algn="l"/>
            <a:r>
              <a:rPr lang="en-GB" b="0" i="0">
                <a:solidFill>
                  <a:srgbClr val="333333"/>
                </a:solidFill>
                <a:effectLst/>
                <a:highlight>
                  <a:srgbClr val="FFFFFF"/>
                </a:highlight>
                <a:latin typeface="source-sans-pro"/>
              </a:rPr>
              <a:t>Shift Left Test in Agile works best when QAs come in from the first brainstorming session. When developers throw around ideas on how to build a website or app, QAs must be present. This helps them understand the fundamental concepts, allowing them to design better tests for the </a:t>
            </a:r>
            <a:r>
              <a:rPr lang="en-GB" b="0" i="0" u="sng">
                <a:solidFill>
                  <a:srgbClr val="0070F0"/>
                </a:solidFill>
                <a:effectLst/>
                <a:highlight>
                  <a:srgbClr val="FFFFFF"/>
                </a:highlight>
                <a:latin typeface="source-sans-pro"/>
                <a:hlinkClick r:id="rId4" tooltip="Continous Testing in DevOps"/>
              </a:rPr>
              <a:t>Continuous Testing stage</a:t>
            </a:r>
            <a:r>
              <a:rPr lang="en-GB" b="0" i="0">
                <a:solidFill>
                  <a:srgbClr val="333333"/>
                </a:solidFill>
                <a:effectLst/>
                <a:highlight>
                  <a:srgbClr val="FFFFFF"/>
                </a:highlight>
                <a:latin typeface="source-sans-pro"/>
              </a:rPr>
              <a:t>. Additionally, having QAs in the room can give </a:t>
            </a:r>
            <a:r>
              <a:rPr lang="en-GB" b="0" i="0" err="1">
                <a:solidFill>
                  <a:srgbClr val="333333"/>
                </a:solidFill>
                <a:effectLst/>
                <a:highlight>
                  <a:srgbClr val="FFFFFF"/>
                </a:highlight>
                <a:latin typeface="source-sans-pro"/>
              </a:rPr>
              <a:t>devs</a:t>
            </a:r>
            <a:r>
              <a:rPr lang="en-GB" b="0" i="0">
                <a:solidFill>
                  <a:srgbClr val="333333"/>
                </a:solidFill>
                <a:effectLst/>
                <a:highlight>
                  <a:srgbClr val="FFFFFF"/>
                </a:highlight>
                <a:latin typeface="source-sans-pro"/>
              </a:rPr>
              <a:t> a clear image of what bugs would be likely to emerge and how they can be avoided.</a:t>
            </a:r>
          </a:p>
          <a:p>
            <a:pPr algn="l"/>
            <a:r>
              <a:rPr lang="en-GB" b="0" i="0">
                <a:solidFill>
                  <a:srgbClr val="333333"/>
                </a:solidFill>
                <a:effectLst/>
                <a:highlight>
                  <a:srgbClr val="FFFFFF"/>
                </a:highlight>
                <a:latin typeface="source-sans-pro"/>
              </a:rPr>
              <a:t>Successful DevOps hinges on automation. QAs need to know how the code is being shaped and what is expected of the final product to </a:t>
            </a:r>
            <a:r>
              <a:rPr lang="en-GB" b="0" i="0" u="sng">
                <a:solidFill>
                  <a:srgbClr val="0070F0"/>
                </a:solidFill>
                <a:effectLst/>
                <a:highlight>
                  <a:srgbClr val="FFFFFF"/>
                </a:highlight>
                <a:latin typeface="source-sans-pro"/>
                <a:hlinkClick r:id="rId5" tooltip="How to write good test cases"/>
              </a:rPr>
              <a:t>create relevant test cases</a:t>
            </a:r>
            <a:r>
              <a:rPr lang="en-GB" b="0" i="0">
                <a:solidFill>
                  <a:srgbClr val="333333"/>
                </a:solidFill>
                <a:effectLst/>
                <a:highlight>
                  <a:srgbClr val="FFFFFF"/>
                </a:highlight>
                <a:latin typeface="source-sans-pro"/>
              </a:rPr>
              <a:t>. They cannot be expected to comb through every line of code, looking for every semicolon out of place. Additionally, when </a:t>
            </a:r>
            <a:r>
              <a:rPr lang="en-GB" b="0" i="0" err="1">
                <a:solidFill>
                  <a:srgbClr val="333333"/>
                </a:solidFill>
                <a:effectLst/>
                <a:highlight>
                  <a:srgbClr val="FFFFFF"/>
                </a:highlight>
                <a:latin typeface="source-sans-pro"/>
              </a:rPr>
              <a:t>devs</a:t>
            </a:r>
            <a:r>
              <a:rPr lang="en-GB" b="0" i="0">
                <a:solidFill>
                  <a:srgbClr val="333333"/>
                </a:solidFill>
                <a:effectLst/>
                <a:highlight>
                  <a:srgbClr val="FFFFFF"/>
                </a:highlight>
                <a:latin typeface="source-sans-pro"/>
              </a:rPr>
              <a:t> run tests on their code, they might need input from QAs who can guide them on what to check for.</a:t>
            </a:r>
          </a:p>
          <a:p>
            <a:pPr algn="l">
              <a:buFont typeface="Arial" panose="020B0604020202020204" pitchFamily="34" charset="0"/>
              <a:buChar char="•"/>
            </a:pPr>
            <a:r>
              <a:rPr lang="en-GB" b="1" i="0">
                <a:solidFill>
                  <a:srgbClr val="333333"/>
                </a:solidFill>
                <a:effectLst/>
                <a:highlight>
                  <a:srgbClr val="FFFFFF"/>
                </a:highlight>
                <a:latin typeface="source-sans-pro"/>
              </a:rPr>
              <a:t>Keep testability in mind while coding</a:t>
            </a:r>
            <a:endParaRPr lang="en-GB" b="0" i="0">
              <a:solidFill>
                <a:srgbClr val="333333"/>
              </a:solidFill>
              <a:effectLst/>
              <a:highlight>
                <a:srgbClr val="FFFFFF"/>
              </a:highlight>
              <a:latin typeface="source-sans-pro"/>
            </a:endParaRPr>
          </a:p>
          <a:p>
            <a:pPr algn="l"/>
            <a:r>
              <a:rPr lang="en-GB" b="0" i="0">
                <a:solidFill>
                  <a:srgbClr val="333333"/>
                </a:solidFill>
                <a:effectLst/>
                <a:highlight>
                  <a:srgbClr val="FFFFFF"/>
                </a:highlight>
                <a:latin typeface="source-sans-pro"/>
              </a:rPr>
              <a:t>Like everything in </a:t>
            </a:r>
            <a:r>
              <a:rPr lang="en-GB" b="0" i="0" u="sng">
                <a:solidFill>
                  <a:srgbClr val="0070F0"/>
                </a:solidFill>
                <a:effectLst/>
                <a:highlight>
                  <a:srgbClr val="FFFFFF"/>
                </a:highlight>
                <a:latin typeface="source-sans-pro"/>
                <a:hlinkClick r:id="rId6" tooltip="Difference between CI/CD, Agile and DevOps"/>
              </a:rPr>
              <a:t>Agile processes and DevOps</a:t>
            </a:r>
            <a:r>
              <a:rPr lang="en-GB" b="0" i="0">
                <a:solidFill>
                  <a:srgbClr val="333333"/>
                </a:solidFill>
                <a:effectLst/>
                <a:highlight>
                  <a:srgbClr val="FFFFFF"/>
                </a:highlight>
                <a:latin typeface="source-sans-pro"/>
              </a:rPr>
              <a:t>, collaboration is the key to success. Successful Shift Left Testing also requires a team effort. It can’t be something done only at the end of a sprint by particular individuals (designated testers). When writing code, developers should ask themselves, “How do I make it more testable?”</a:t>
            </a:r>
          </a:p>
          <a:p>
            <a:pPr algn="l"/>
            <a:r>
              <a:rPr lang="en-GB" b="0" i="0">
                <a:solidFill>
                  <a:srgbClr val="333333"/>
                </a:solidFill>
                <a:effectLst/>
                <a:highlight>
                  <a:srgbClr val="FFFFFF"/>
                </a:highlight>
                <a:latin typeface="source-sans-pro"/>
              </a:rPr>
              <a:t>This might mean exposing a hook or creating a unique ID for an element. Additionally, this way of thinking makes developers aware of issues that can break functionality or cause operational issues. When software is created with its suitability for testing in mind, Shift Left Testing becomes far more effortless.</a:t>
            </a:r>
          </a:p>
          <a:p>
            <a:pPr algn="l">
              <a:buFont typeface="Arial" panose="020B0604020202020204" pitchFamily="34" charset="0"/>
              <a:buChar char="•"/>
            </a:pPr>
            <a:r>
              <a:rPr lang="en-GB" b="1" i="0">
                <a:solidFill>
                  <a:srgbClr val="333333"/>
                </a:solidFill>
                <a:effectLst/>
                <a:highlight>
                  <a:srgbClr val="FFFFFF"/>
                </a:highlight>
                <a:latin typeface="source-sans-pro"/>
              </a:rPr>
              <a:t>Use Static Code Analysis</a:t>
            </a:r>
            <a:endParaRPr lang="en-GB" b="0" i="0">
              <a:solidFill>
                <a:srgbClr val="333333"/>
              </a:solidFill>
              <a:effectLst/>
              <a:highlight>
                <a:srgbClr val="FFFFFF"/>
              </a:highlight>
              <a:latin typeface="source-sans-pro"/>
            </a:endParaRPr>
          </a:p>
          <a:p>
            <a:pPr algn="l"/>
            <a:r>
              <a:rPr lang="en-GB" b="0" i="0">
                <a:solidFill>
                  <a:srgbClr val="333333"/>
                </a:solidFill>
                <a:effectLst/>
                <a:highlight>
                  <a:srgbClr val="FFFFFF"/>
                </a:highlight>
                <a:latin typeface="source-sans-pro"/>
              </a:rPr>
              <a:t>Static code analysis is the practice of checking the code without executing it. It runs through the basic code structure and ensures that the code is aligned with a number of standards and guidelines. Generally, the static analysis looks for the following issues:</a:t>
            </a:r>
          </a:p>
          <a:p>
            <a:pPr algn="l">
              <a:buFont typeface="+mj-lt"/>
              <a:buAutoNum type="arabicPeriod"/>
            </a:pPr>
            <a:r>
              <a:rPr lang="en-GB" b="0" i="0">
                <a:solidFill>
                  <a:srgbClr val="333333"/>
                </a:solidFill>
                <a:effectLst/>
                <a:highlight>
                  <a:srgbClr val="FFFFFF"/>
                </a:highlight>
                <a:latin typeface="source-sans-pro"/>
              </a:rPr>
              <a:t>Programming errors</a:t>
            </a:r>
          </a:p>
          <a:p>
            <a:pPr algn="l">
              <a:buFont typeface="+mj-lt"/>
              <a:buAutoNum type="arabicPeriod"/>
            </a:pPr>
            <a:r>
              <a:rPr lang="en-GB" b="0" i="0">
                <a:solidFill>
                  <a:srgbClr val="333333"/>
                </a:solidFill>
                <a:effectLst/>
                <a:highlight>
                  <a:srgbClr val="FFFFFF"/>
                </a:highlight>
                <a:latin typeface="source-sans-pro"/>
              </a:rPr>
              <a:t>Violations of commonly followed coding standards</a:t>
            </a:r>
          </a:p>
          <a:p>
            <a:pPr algn="l">
              <a:buFont typeface="+mj-lt"/>
              <a:buAutoNum type="arabicPeriod"/>
            </a:pPr>
            <a:r>
              <a:rPr lang="en-GB" b="0" i="0">
                <a:solidFill>
                  <a:srgbClr val="333333"/>
                </a:solidFill>
                <a:effectLst/>
                <a:highlight>
                  <a:srgbClr val="FFFFFF"/>
                </a:highlight>
                <a:latin typeface="source-sans-pro"/>
              </a:rPr>
              <a:t>Syntax anomalies</a:t>
            </a:r>
          </a:p>
          <a:p>
            <a:pPr algn="l">
              <a:buFont typeface="+mj-lt"/>
              <a:buAutoNum type="arabicPeriod"/>
            </a:pPr>
            <a:r>
              <a:rPr lang="en-GB" b="0" i="0">
                <a:solidFill>
                  <a:srgbClr val="333333"/>
                </a:solidFill>
                <a:effectLst/>
                <a:highlight>
                  <a:srgbClr val="FFFFFF"/>
                </a:highlight>
                <a:latin typeface="source-sans-pro"/>
              </a:rPr>
              <a:t>Security issues</a:t>
            </a:r>
          </a:p>
          <a:p>
            <a:pPr algn="l"/>
            <a:r>
              <a:rPr lang="en-GB" b="0" i="0">
                <a:solidFill>
                  <a:srgbClr val="333333"/>
                </a:solidFill>
                <a:effectLst/>
                <a:highlight>
                  <a:srgbClr val="FFFFFF"/>
                </a:highlight>
                <a:latin typeface="source-sans-pro"/>
              </a:rPr>
              <a:t>Static code analysis is best done via automation; otherwise, it is impossibly tedious. The software should scan all untested code in a project before it moves to QA. A static code </a:t>
            </a:r>
            <a:r>
              <a:rPr lang="en-GB" b="0" i="0" err="1">
                <a:solidFill>
                  <a:srgbClr val="333333"/>
                </a:solidFill>
                <a:effectLst/>
                <a:highlight>
                  <a:srgbClr val="FFFFFF"/>
                </a:highlight>
                <a:latin typeface="source-sans-pro"/>
              </a:rPr>
              <a:t>analyzer</a:t>
            </a:r>
            <a:r>
              <a:rPr lang="en-GB" b="0" i="0">
                <a:solidFill>
                  <a:srgbClr val="333333"/>
                </a:solidFill>
                <a:effectLst/>
                <a:highlight>
                  <a:srgbClr val="FFFFFF"/>
                </a:highlight>
                <a:latin typeface="source-sans-pro"/>
              </a:rPr>
              <a:t> checks code against a set of predefined standards and rules to determine if the code complies with them.</a:t>
            </a:r>
          </a:p>
          <a:p>
            <a:pPr algn="l"/>
            <a:r>
              <a:rPr lang="en-GB" b="0" i="0">
                <a:solidFill>
                  <a:srgbClr val="333333"/>
                </a:solidFill>
                <a:effectLst/>
                <a:highlight>
                  <a:srgbClr val="FFFFFF"/>
                </a:highlight>
                <a:latin typeface="source-sans-pro"/>
              </a:rPr>
              <a:t>If the </a:t>
            </a:r>
            <a:r>
              <a:rPr lang="en-GB" b="0" i="0" err="1">
                <a:solidFill>
                  <a:srgbClr val="333333"/>
                </a:solidFill>
                <a:effectLst/>
                <a:highlight>
                  <a:srgbClr val="FFFFFF"/>
                </a:highlight>
                <a:latin typeface="source-sans-pro"/>
              </a:rPr>
              <a:t>analyzer</a:t>
            </a:r>
            <a:r>
              <a:rPr lang="en-GB" b="0" i="0">
                <a:solidFill>
                  <a:srgbClr val="333333"/>
                </a:solidFill>
                <a:effectLst/>
                <a:highlight>
                  <a:srgbClr val="FFFFFF"/>
                </a:highlight>
                <a:latin typeface="source-sans-pro"/>
              </a:rPr>
              <a:t> does flag any issues, a human developer/tester will have to examine them to verify that they are not false positives. Then, </a:t>
            </a:r>
            <a:r>
              <a:rPr lang="en-GB" b="0" i="0" err="1">
                <a:solidFill>
                  <a:srgbClr val="333333"/>
                </a:solidFill>
                <a:effectLst/>
                <a:highlight>
                  <a:srgbClr val="FFFFFF"/>
                </a:highlight>
                <a:latin typeface="source-sans-pro"/>
              </a:rPr>
              <a:t>devs</a:t>
            </a:r>
            <a:r>
              <a:rPr lang="en-GB" b="0" i="0">
                <a:solidFill>
                  <a:srgbClr val="333333"/>
                </a:solidFill>
                <a:effectLst/>
                <a:highlight>
                  <a:srgbClr val="FFFFFF"/>
                </a:highlight>
                <a:latin typeface="source-sans-pro"/>
              </a:rPr>
              <a:t> can fix apparent mistakes and send the code to testers.</a:t>
            </a:r>
          </a:p>
          <a:p>
            <a:pPr algn="l">
              <a:buFont typeface="Arial" panose="020B0604020202020204" pitchFamily="34" charset="0"/>
              <a:buChar char="•"/>
            </a:pPr>
            <a:r>
              <a:rPr lang="en-GB" b="1" i="0">
                <a:solidFill>
                  <a:srgbClr val="333333"/>
                </a:solidFill>
                <a:effectLst/>
                <a:highlight>
                  <a:srgbClr val="FFFFFF"/>
                </a:highlight>
                <a:latin typeface="source-sans-pro"/>
              </a:rPr>
              <a:t>Offer continuous feedback</a:t>
            </a:r>
            <a:endParaRPr lang="en-GB" b="0" i="0">
              <a:solidFill>
                <a:srgbClr val="333333"/>
              </a:solidFill>
              <a:effectLst/>
              <a:highlight>
                <a:srgbClr val="FFFFFF"/>
              </a:highlight>
              <a:latin typeface="source-sans-pro"/>
            </a:endParaRPr>
          </a:p>
          <a:p>
            <a:pPr algn="l"/>
            <a:r>
              <a:rPr lang="en-GB" b="0" i="0">
                <a:solidFill>
                  <a:srgbClr val="333333"/>
                </a:solidFill>
                <a:effectLst/>
                <a:highlight>
                  <a:srgbClr val="FFFFFF"/>
                </a:highlight>
                <a:latin typeface="source-sans-pro"/>
              </a:rPr>
              <a:t>As far as possible, </a:t>
            </a:r>
            <a:r>
              <a:rPr lang="en-GB" b="0" i="0" err="1">
                <a:solidFill>
                  <a:srgbClr val="333333"/>
                </a:solidFill>
                <a:effectLst/>
                <a:highlight>
                  <a:srgbClr val="FFFFFF"/>
                </a:highlight>
                <a:latin typeface="source-sans-pro"/>
              </a:rPr>
              <a:t>devs</a:t>
            </a:r>
            <a:r>
              <a:rPr lang="en-GB" b="0" i="0">
                <a:solidFill>
                  <a:srgbClr val="333333"/>
                </a:solidFill>
                <a:effectLst/>
                <a:highlight>
                  <a:srgbClr val="FFFFFF"/>
                </a:highlight>
                <a:latin typeface="source-sans-pro"/>
              </a:rPr>
              <a:t> and testers should be offered feedback across the software lifecycle. This lets gaps be addressed immediately and offer everyone involved a better perspective on any major trends popping up during testing. It can also help them with future projects, especially ones that would be similar to the current ones.</a:t>
            </a:r>
          </a:p>
          <a:p>
            <a:pPr algn="l">
              <a:buFont typeface="Arial" panose="020B0604020202020204" pitchFamily="34" charset="0"/>
              <a:buChar char="•"/>
            </a:pPr>
            <a:r>
              <a:rPr lang="en-GB" b="1" i="0">
                <a:solidFill>
                  <a:srgbClr val="333333"/>
                </a:solidFill>
                <a:effectLst/>
                <a:highlight>
                  <a:srgbClr val="FFFFFF"/>
                </a:highlight>
                <a:latin typeface="source-sans-pro"/>
              </a:rPr>
              <a:t>Specify Quality Standards</a:t>
            </a:r>
            <a:endParaRPr lang="en-GB" b="0" i="0">
              <a:solidFill>
                <a:srgbClr val="333333"/>
              </a:solidFill>
              <a:effectLst/>
              <a:highlight>
                <a:srgbClr val="FFFFFF"/>
              </a:highlight>
              <a:latin typeface="source-sans-pro"/>
            </a:endParaRPr>
          </a:p>
          <a:p>
            <a:pPr algn="l"/>
            <a:r>
              <a:rPr lang="en-GB" b="0" i="0">
                <a:solidFill>
                  <a:srgbClr val="333333"/>
                </a:solidFill>
                <a:effectLst/>
                <a:highlight>
                  <a:srgbClr val="FFFFFF"/>
                </a:highlight>
                <a:latin typeface="source-sans-pro"/>
              </a:rPr>
              <a:t>Remember that </a:t>
            </a:r>
            <a:r>
              <a:rPr lang="en-GB" b="0" i="0" err="1">
                <a:solidFill>
                  <a:srgbClr val="333333"/>
                </a:solidFill>
                <a:effectLst/>
                <a:highlight>
                  <a:srgbClr val="FFFFFF"/>
                </a:highlight>
                <a:latin typeface="source-sans-pro"/>
              </a:rPr>
              <a:t>devs</a:t>
            </a:r>
            <a:r>
              <a:rPr lang="en-GB" b="0" i="0">
                <a:solidFill>
                  <a:srgbClr val="333333"/>
                </a:solidFill>
                <a:effectLst/>
                <a:highlight>
                  <a:srgbClr val="FFFFFF"/>
                </a:highlight>
                <a:latin typeface="source-sans-pro"/>
              </a:rPr>
              <a:t> are not usually trained in testing from scratch. Therefore, they cannot be expected to intuitively figure out the finer points of testing. QAs and QA managers should outline the level of quality, performance, and operational success expected from the code so that </a:t>
            </a:r>
            <a:r>
              <a:rPr lang="en-GB" b="0" i="0" err="1">
                <a:solidFill>
                  <a:srgbClr val="333333"/>
                </a:solidFill>
                <a:effectLst/>
                <a:highlight>
                  <a:srgbClr val="FFFFFF"/>
                </a:highlight>
                <a:latin typeface="source-sans-pro"/>
              </a:rPr>
              <a:t>devs</a:t>
            </a:r>
            <a:r>
              <a:rPr lang="en-GB" b="0" i="0">
                <a:solidFill>
                  <a:srgbClr val="333333"/>
                </a:solidFill>
                <a:effectLst/>
                <a:highlight>
                  <a:srgbClr val="FFFFFF"/>
                </a:highlight>
                <a:latin typeface="source-sans-pro"/>
              </a:rPr>
              <a:t> running tests know what bugs to look for. They need to have a clear idea of what may be non-negotiable and what issues can be forwarded to QAs (preferably with a few lines of context). Clarity on software quality standards also helps tests apply the right kind of rigour to ferret out bugs in their own code.</a:t>
            </a:r>
          </a:p>
          <a:p>
            <a:pPr algn="l"/>
            <a:endParaRPr lang="en-GB" b="0" i="0">
              <a:solidFill>
                <a:srgbClr val="333333"/>
              </a:solidFill>
              <a:effectLst/>
              <a:highlight>
                <a:srgbClr val="FFFFFF"/>
              </a:highlight>
              <a:latin typeface="source-sans-pro"/>
            </a:endParaRPr>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7</a:t>
            </a:fld>
            <a:endParaRPr lang="en-GB"/>
          </a:p>
        </p:txBody>
      </p:sp>
    </p:spTree>
    <p:extLst>
      <p:ext uri="{BB962C8B-B14F-4D97-AF65-F5344CB8AC3E}">
        <p14:creationId xmlns:p14="http://schemas.microsoft.com/office/powerpoint/2010/main" val="2606687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basics – these are reminders only as TDD is not a new concept for most developers.</a:t>
            </a:r>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9</a:t>
            </a:fld>
            <a:endParaRPr lang="en-GB"/>
          </a:p>
        </p:txBody>
      </p:sp>
    </p:spTree>
    <p:extLst>
      <p:ext uri="{BB962C8B-B14F-4D97-AF65-F5344CB8AC3E}">
        <p14:creationId xmlns:p14="http://schemas.microsoft.com/office/powerpoint/2010/main" val="268561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Chapter 5 </a:t>
            </a:r>
            <a:r>
              <a:rPr lang="en-GB" sz="1200" b="0" i="0" u="none" strike="noStrike">
                <a:solidFill>
                  <a:srgbClr val="000000"/>
                </a:solidFill>
                <a:effectLst/>
                <a:latin typeface="Lato" panose="020F0502020204030203" pitchFamily="34" charset="0"/>
              </a:rPr>
              <a:t>The Clean Coder: A Code of Conduct for Professional Programmers – Robert C. Martin</a:t>
            </a:r>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11</a:t>
            </a:fld>
            <a:endParaRPr lang="en-GB"/>
          </a:p>
        </p:txBody>
      </p:sp>
    </p:spTree>
    <p:extLst>
      <p:ext uri="{BB962C8B-B14F-4D97-AF65-F5344CB8AC3E}">
        <p14:creationId xmlns:p14="http://schemas.microsoft.com/office/powerpoint/2010/main" val="4175141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Canary test: dependency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Dynamic checklist </a:t>
            </a:r>
            <a:r>
              <a:rPr lang="en-GB">
                <a:sym typeface="Wingdings" panose="05000000000000000000" pitchFamily="2" charset="2"/>
              </a:rPr>
              <a:t> flexible to do list that we can add as we go along or eliminate if we think is not relevant anymore</a:t>
            </a:r>
            <a:endParaRPr lang="en-GB"/>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12</a:t>
            </a:fld>
            <a:endParaRPr lang="en-GB"/>
          </a:p>
        </p:txBody>
      </p:sp>
    </p:spTree>
    <p:extLst>
      <p:ext uri="{BB962C8B-B14F-4D97-AF65-F5344CB8AC3E}">
        <p14:creationId xmlns:p14="http://schemas.microsoft.com/office/powerpoint/2010/main" val="124806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a:t>What are the benefits of TDD? Why do developers do TDD?</a:t>
            </a:r>
          </a:p>
          <a:p>
            <a:pPr rtl="0"/>
            <a:endParaRPr lang="en-GB"/>
          </a:p>
          <a:p>
            <a:pPr rtl="0"/>
            <a:r>
              <a:rPr lang="en-GB"/>
              <a:t>(</a:t>
            </a:r>
            <a:r>
              <a:rPr lang="en-GB" err="1"/>
              <a:t>Menti</a:t>
            </a:r>
            <a:r>
              <a:rPr lang="en-GB"/>
              <a:t>: </a:t>
            </a:r>
            <a:r>
              <a:rPr lang="en-GB">
                <a:hlinkClick r:id="rId3"/>
              </a:rPr>
              <a:t>My First Poll - </a:t>
            </a:r>
            <a:r>
              <a:rPr lang="en-GB" err="1">
                <a:hlinkClick r:id="rId3"/>
              </a:rPr>
              <a:t>Mentimeter</a:t>
            </a:r>
            <a:r>
              <a:rPr lang="en-GB"/>
              <a:t>)</a:t>
            </a:r>
          </a:p>
          <a:p>
            <a:pPr rtl="0"/>
            <a:r>
              <a:rPr lang="en-GB"/>
              <a:t>Discussion on the poll result</a:t>
            </a:r>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13</a:t>
            </a:fld>
            <a:endParaRPr lang="en-GB"/>
          </a:p>
        </p:txBody>
      </p:sp>
    </p:spTree>
    <p:extLst>
      <p:ext uri="{BB962C8B-B14F-4D97-AF65-F5344CB8AC3E}">
        <p14:creationId xmlns:p14="http://schemas.microsoft.com/office/powerpoint/2010/main" val="403286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What are the disadvantages of TDD? Why don’t developers do TDD?</a:t>
            </a:r>
          </a:p>
          <a:p>
            <a:pPr rtl="0"/>
            <a:endParaRPr lang="en-GB"/>
          </a:p>
          <a:p>
            <a:pPr rtl="0"/>
            <a:endParaRPr lang="en-GB"/>
          </a:p>
          <a:p>
            <a:pPr rtl="0"/>
            <a:r>
              <a:rPr lang="en-GB"/>
              <a:t>(</a:t>
            </a:r>
            <a:r>
              <a:rPr lang="en-GB" err="1"/>
              <a:t>Menti</a:t>
            </a:r>
            <a:r>
              <a:rPr lang="en-GB"/>
              <a:t>: </a:t>
            </a:r>
            <a:r>
              <a:rPr lang="en-GB">
                <a:hlinkClick r:id="rId3"/>
              </a:rPr>
              <a:t>My First Poll - </a:t>
            </a:r>
            <a:r>
              <a:rPr lang="en-GB" err="1">
                <a:hlinkClick r:id="rId3"/>
              </a:rPr>
              <a:t>Mentimeter</a:t>
            </a:r>
            <a:r>
              <a:rPr lang="en-GB"/>
              <a:t>)</a:t>
            </a:r>
          </a:p>
          <a:p>
            <a:pPr rtl="0"/>
            <a:r>
              <a:rPr lang="en-GB"/>
              <a:t>Discussion on the poll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Does any of the audience member can relate to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Discussion on the myths.</a:t>
            </a:r>
          </a:p>
          <a:p>
            <a:endParaRPr lang="en-GB"/>
          </a:p>
        </p:txBody>
      </p:sp>
      <p:sp>
        <p:nvSpPr>
          <p:cNvPr id="4" name="Slide Number Placeholder 3"/>
          <p:cNvSpPr>
            <a:spLocks noGrp="1"/>
          </p:cNvSpPr>
          <p:nvPr>
            <p:ph type="sldNum" sz="quarter" idx="5"/>
          </p:nvPr>
        </p:nvSpPr>
        <p:spPr/>
        <p:txBody>
          <a:bodyPr/>
          <a:lstStyle/>
          <a:p>
            <a:fld id="{83B597B7-332F-448F-BF1E-05F75E045406}" type="slidenum">
              <a:rPr lang="en-GB" smtClean="0"/>
              <a:t>14</a:t>
            </a:fld>
            <a:endParaRPr lang="en-GB"/>
          </a:p>
        </p:txBody>
      </p:sp>
    </p:spTree>
    <p:extLst>
      <p:ext uri="{BB962C8B-B14F-4D97-AF65-F5344CB8AC3E}">
        <p14:creationId xmlns:p14="http://schemas.microsoft.com/office/powerpoint/2010/main" val="726213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Airweave">
    <p:bg>
      <p:bgPr>
        <a:solidFill>
          <a:schemeClr val="accent1"/>
        </a:solidFill>
        <a:effectLst/>
      </p:bgPr>
    </p:bg>
    <p:spTree>
      <p:nvGrpSpPr>
        <p:cNvPr id="1" name=""/>
        <p:cNvGrpSpPr/>
        <p:nvPr/>
      </p:nvGrpSpPr>
      <p:grpSpPr>
        <a:xfrm>
          <a:off x="0" y="0"/>
          <a:ext cx="0" cy="0"/>
          <a:chOff x="0" y="0"/>
          <a:chExt cx="0" cy="0"/>
        </a:xfrm>
      </p:grpSpPr>
      <p:pic>
        <p:nvPicPr>
          <p:cNvPr id="10" name="Picture 9" descr="A blue and grey pattern&#10;&#10;Description automatically generated">
            <a:extLst>
              <a:ext uri="{FF2B5EF4-FFF2-40B4-BE49-F238E27FC236}">
                <a16:creationId xmlns:a16="http://schemas.microsoft.com/office/drawing/2014/main" id="{E4341564-9C96-D3EA-DCD9-6C01855106D3}"/>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E93131A1-BEE9-08DD-E1EA-3B185056CF39}"/>
              </a:ext>
            </a:extLst>
          </p:cNvPr>
          <p:cNvSpPr>
            <a:spLocks noGrp="1"/>
          </p:cNvSpPr>
          <p:nvPr>
            <p:ph type="title" hasCustomPrompt="1"/>
          </p:nvPr>
        </p:nvSpPr>
        <p:spPr>
          <a:xfrm>
            <a:off x="3182389" y="2925013"/>
            <a:ext cx="5827222" cy="859113"/>
          </a:xfrm>
        </p:spPr>
        <p:txBody>
          <a:bodyPr anchor="ctr" anchorCtr="0"/>
          <a:lstStyle>
            <a:lvl1pPr algn="ctr">
              <a:lnSpc>
                <a:spcPct val="150000"/>
              </a:lnSpc>
              <a:defRPr sz="3600">
                <a:solidFill>
                  <a:schemeClr val="bg1"/>
                </a:solidFill>
              </a:defRPr>
            </a:lvl1pPr>
          </a:lstStyle>
          <a:p>
            <a:r>
              <a:rPr lang="en-GB"/>
              <a:t>Presentation title</a:t>
            </a:r>
          </a:p>
        </p:txBody>
      </p:sp>
      <p:sp>
        <p:nvSpPr>
          <p:cNvPr id="3" name="Date Placeholder 2">
            <a:extLst>
              <a:ext uri="{FF2B5EF4-FFF2-40B4-BE49-F238E27FC236}">
                <a16:creationId xmlns:a16="http://schemas.microsoft.com/office/drawing/2014/main" id="{2DEF2FF2-BF99-8CAC-0079-8BE9BA935425}"/>
              </a:ext>
            </a:extLst>
          </p:cNvPr>
          <p:cNvSpPr>
            <a:spLocks noGrp="1"/>
          </p:cNvSpPr>
          <p:nvPr>
            <p:ph type="dt" sz="half" idx="12"/>
          </p:nvPr>
        </p:nvSpPr>
        <p:spPr>
          <a:xfrm>
            <a:off x="5132797" y="6245724"/>
            <a:ext cx="1926404" cy="155076"/>
          </a:xfrm>
        </p:spPr>
        <p:txBody>
          <a:bodyPr/>
          <a:lstStyle>
            <a:lvl1pPr algn="ctr">
              <a:defRPr sz="1400" spc="300">
                <a:solidFill>
                  <a:schemeClr val="bg1"/>
                </a:solidFill>
              </a:defRPr>
            </a:lvl1pPr>
          </a:lstStyle>
          <a:p>
            <a:r>
              <a:rPr lang="en-GB"/>
              <a:t>00/00/0000</a:t>
            </a:r>
          </a:p>
        </p:txBody>
      </p:sp>
      <p:pic>
        <p:nvPicPr>
          <p:cNvPr id="4" name="Graphic 3">
            <a:extLst>
              <a:ext uri="{FF2B5EF4-FFF2-40B4-BE49-F238E27FC236}">
                <a16:creationId xmlns:a16="http://schemas.microsoft.com/office/drawing/2014/main" id="{8518FFBA-897D-8012-18C6-C9F49EC0F6A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99934" y="272765"/>
            <a:ext cx="894722" cy="222610"/>
          </a:xfrm>
          <a:prstGeom prst="rect">
            <a:avLst/>
          </a:prstGeom>
        </p:spPr>
      </p:pic>
    </p:spTree>
    <p:extLst>
      <p:ext uri="{BB962C8B-B14F-4D97-AF65-F5344CB8AC3E}">
        <p14:creationId xmlns:p14="http://schemas.microsoft.com/office/powerpoint/2010/main" val="10860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719 -0.00023 L 0 -3.7037E-7 " pathEditMode="relative" rAng="0" ptsTypes="AA">
                                      <p:cBhvr>
                                        <p:cTn id="9" dur="500" fill="hold"/>
                                        <p:tgtEl>
                                          <p:spTgt spid="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x Agenda">
    <p:bg>
      <p:bgPr>
        <a:solidFill>
          <a:schemeClr val="accent1"/>
        </a:solidFill>
        <a:effectLst/>
      </p:bgPr>
    </p:bg>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B22A369F-5CAE-3C8E-2FC2-0E995B07E696}"/>
              </a:ext>
            </a:extLst>
          </p:cNvPr>
          <p:cNvSpPr>
            <a:spLocks noGrp="1"/>
          </p:cNvSpPr>
          <p:nvPr>
            <p:ph type="dt" sz="half" idx="15"/>
          </p:nvPr>
        </p:nvSpPr>
        <p:spPr/>
        <p:txBody>
          <a:bodyPr/>
          <a:lstStyle>
            <a:lvl1pPr>
              <a:defRPr>
                <a:solidFill>
                  <a:schemeClr val="bg1"/>
                </a:solidFill>
              </a:defRPr>
            </a:lvl1pPr>
          </a:lstStyle>
          <a:p>
            <a:endParaRPr lang="en-GB"/>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bg1"/>
                </a:solidFill>
              </a:defRPr>
            </a:lvl1pPr>
          </a:lstStyle>
          <a:p>
            <a:fld id="{547D8F62-AA94-4162-81E0-AD925AB77EC1}" type="slidenum">
              <a:rPr lang="en-GB" smtClean="0"/>
              <a:pPr/>
              <a:t>‹#›</a:t>
            </a:fld>
            <a:endParaRPr lang="en-GB"/>
          </a:p>
        </p:txBody>
      </p:sp>
      <p:pic>
        <p:nvPicPr>
          <p:cNvPr id="16" name="Graphic 15">
            <a:extLst>
              <a:ext uri="{FF2B5EF4-FFF2-40B4-BE49-F238E27FC236}">
                <a16:creationId xmlns:a16="http://schemas.microsoft.com/office/drawing/2014/main" id="{B1042522-57BD-D5BE-CF20-29C26C822A5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99934" y="272765"/>
            <a:ext cx="894722" cy="222610"/>
          </a:xfrm>
          <a:prstGeom prst="rect">
            <a:avLst/>
          </a:prstGeom>
        </p:spPr>
      </p:pic>
      <p:sp>
        <p:nvSpPr>
          <p:cNvPr id="2" name="Title 1">
            <a:extLst>
              <a:ext uri="{FF2B5EF4-FFF2-40B4-BE49-F238E27FC236}">
                <a16:creationId xmlns:a16="http://schemas.microsoft.com/office/drawing/2014/main" id="{D19C54A5-FB20-5A4C-2D43-B0EC3BD99CCB}"/>
              </a:ext>
            </a:extLst>
          </p:cNvPr>
          <p:cNvSpPr>
            <a:spLocks noGrp="1"/>
          </p:cNvSpPr>
          <p:nvPr>
            <p:ph type="title" hasCustomPrompt="1"/>
          </p:nvPr>
        </p:nvSpPr>
        <p:spPr>
          <a:xfrm>
            <a:off x="465909" y="185585"/>
            <a:ext cx="2872830" cy="859113"/>
          </a:xfrm>
        </p:spPr>
        <p:txBody>
          <a:bodyPr/>
          <a:lstStyle>
            <a:lvl1pPr algn="l">
              <a:lnSpc>
                <a:spcPct val="150000"/>
              </a:lnSpc>
              <a:defRPr sz="3600">
                <a:solidFill>
                  <a:schemeClr val="bg1"/>
                </a:solidFill>
              </a:defRPr>
            </a:lvl1pPr>
          </a:lstStyle>
          <a:p>
            <a:r>
              <a:rPr lang="en-GB"/>
              <a:t>agenda</a:t>
            </a:r>
          </a:p>
        </p:txBody>
      </p:sp>
      <p:sp>
        <p:nvSpPr>
          <p:cNvPr id="5" name="Text Placeholder 22">
            <a:extLst>
              <a:ext uri="{FF2B5EF4-FFF2-40B4-BE49-F238E27FC236}">
                <a16:creationId xmlns:a16="http://schemas.microsoft.com/office/drawing/2014/main" id="{32000678-7FE5-6C5F-95FE-BD4DD1591CAF}"/>
              </a:ext>
            </a:extLst>
          </p:cNvPr>
          <p:cNvSpPr>
            <a:spLocks noGrp="1"/>
          </p:cNvSpPr>
          <p:nvPr>
            <p:ph type="body" sz="quarter" idx="23" hasCustomPrompt="1"/>
          </p:nvPr>
        </p:nvSpPr>
        <p:spPr>
          <a:xfrm>
            <a:off x="427007" y="1593338"/>
            <a:ext cx="795596" cy="516816"/>
          </a:xfrm>
        </p:spPr>
        <p:txBody>
          <a:bodyPr/>
          <a:lstStyle>
            <a:lvl1pPr marL="0" indent="0" algn="l">
              <a:lnSpc>
                <a:spcPct val="100000"/>
              </a:lnSpc>
              <a:spcAft>
                <a:spcPts val="0"/>
              </a:spcAft>
              <a:buNone/>
              <a:defRPr sz="4000" b="0">
                <a:solidFill>
                  <a:schemeClr val="bg1"/>
                </a:solidFill>
                <a:latin typeface="Mylius Keyline Beta 099 Bold 099" pitchFamily="2" charset="0"/>
              </a:defRPr>
            </a:lvl1pPr>
          </a:lstStyle>
          <a:p>
            <a:pPr lvl="0"/>
            <a:r>
              <a:rPr lang="en-GB"/>
              <a:t>01</a:t>
            </a:r>
          </a:p>
        </p:txBody>
      </p:sp>
      <p:sp>
        <p:nvSpPr>
          <p:cNvPr id="6" name="Text Placeholder 19">
            <a:extLst>
              <a:ext uri="{FF2B5EF4-FFF2-40B4-BE49-F238E27FC236}">
                <a16:creationId xmlns:a16="http://schemas.microsoft.com/office/drawing/2014/main" id="{AB23DE9F-3AE8-B151-744D-B2C2A8DF58B0}"/>
              </a:ext>
            </a:extLst>
          </p:cNvPr>
          <p:cNvSpPr>
            <a:spLocks noGrp="1"/>
          </p:cNvSpPr>
          <p:nvPr>
            <p:ph type="body" sz="quarter" idx="19" hasCustomPrompt="1"/>
          </p:nvPr>
        </p:nvSpPr>
        <p:spPr>
          <a:xfrm>
            <a:off x="1427388" y="1593338"/>
            <a:ext cx="1911351" cy="516816"/>
          </a:xfrm>
        </p:spPr>
        <p:txBody>
          <a:bodyPr/>
          <a:lstStyle>
            <a:lvl1pPr marL="0" indent="0" algn="l">
              <a:lnSpc>
                <a:spcPct val="130000"/>
              </a:lnSpc>
              <a:spcAft>
                <a:spcPts val="0"/>
              </a:spcAft>
              <a:buNone/>
              <a:defRPr spc="300">
                <a:solidFill>
                  <a:schemeClr val="bg1"/>
                </a:solidFill>
              </a:defRPr>
            </a:lvl1pPr>
          </a:lstStyle>
          <a:p>
            <a:pPr lvl="0"/>
            <a:r>
              <a:rPr lang="en-GB"/>
              <a:t>AGENDA </a:t>
            </a:r>
            <a:br>
              <a:rPr lang="en-GB"/>
            </a:br>
            <a:r>
              <a:rPr lang="en-GB"/>
              <a:t>ITEM ONE</a:t>
            </a:r>
          </a:p>
        </p:txBody>
      </p:sp>
      <p:sp>
        <p:nvSpPr>
          <p:cNvPr id="7" name="Text Placeholder 22">
            <a:extLst>
              <a:ext uri="{FF2B5EF4-FFF2-40B4-BE49-F238E27FC236}">
                <a16:creationId xmlns:a16="http://schemas.microsoft.com/office/drawing/2014/main" id="{C4E35D22-F31F-1880-975B-1ED17C7B5275}"/>
              </a:ext>
            </a:extLst>
          </p:cNvPr>
          <p:cNvSpPr>
            <a:spLocks noGrp="1"/>
          </p:cNvSpPr>
          <p:nvPr>
            <p:ph type="body" sz="quarter" idx="24" hasCustomPrompt="1"/>
          </p:nvPr>
        </p:nvSpPr>
        <p:spPr>
          <a:xfrm>
            <a:off x="427007" y="2837671"/>
            <a:ext cx="795596" cy="516816"/>
          </a:xfrm>
        </p:spPr>
        <p:txBody>
          <a:bodyPr/>
          <a:lstStyle>
            <a:lvl1pPr marL="0" indent="0" algn="l">
              <a:lnSpc>
                <a:spcPct val="100000"/>
              </a:lnSpc>
              <a:spcAft>
                <a:spcPts val="0"/>
              </a:spcAft>
              <a:buNone/>
              <a:defRPr sz="4000" b="0">
                <a:solidFill>
                  <a:schemeClr val="bg1"/>
                </a:solidFill>
                <a:latin typeface="Mylius Keyline Beta 099 Bold 099" pitchFamily="2" charset="0"/>
              </a:defRPr>
            </a:lvl1pPr>
          </a:lstStyle>
          <a:p>
            <a:pPr lvl="0"/>
            <a:r>
              <a:rPr lang="en-GB"/>
              <a:t>02</a:t>
            </a:r>
          </a:p>
        </p:txBody>
      </p:sp>
      <p:sp>
        <p:nvSpPr>
          <p:cNvPr id="8" name="Text Placeholder 19">
            <a:extLst>
              <a:ext uri="{FF2B5EF4-FFF2-40B4-BE49-F238E27FC236}">
                <a16:creationId xmlns:a16="http://schemas.microsoft.com/office/drawing/2014/main" id="{1E8086EE-A1A0-3DA8-933D-0DE5D982B476}"/>
              </a:ext>
            </a:extLst>
          </p:cNvPr>
          <p:cNvSpPr>
            <a:spLocks noGrp="1"/>
          </p:cNvSpPr>
          <p:nvPr>
            <p:ph type="body" sz="quarter" idx="25" hasCustomPrompt="1"/>
          </p:nvPr>
        </p:nvSpPr>
        <p:spPr>
          <a:xfrm>
            <a:off x="1427388" y="2837671"/>
            <a:ext cx="1911351" cy="516816"/>
          </a:xfrm>
        </p:spPr>
        <p:txBody>
          <a:bodyPr/>
          <a:lstStyle>
            <a:lvl1pPr marL="0" indent="0" algn="l">
              <a:lnSpc>
                <a:spcPct val="130000"/>
              </a:lnSpc>
              <a:spcAft>
                <a:spcPts val="0"/>
              </a:spcAft>
              <a:buNone/>
              <a:defRPr spc="300">
                <a:solidFill>
                  <a:schemeClr val="bg1"/>
                </a:solidFill>
              </a:defRPr>
            </a:lvl1pPr>
          </a:lstStyle>
          <a:p>
            <a:pPr lvl="0"/>
            <a:r>
              <a:rPr lang="en-GB"/>
              <a:t>AGENDA </a:t>
            </a:r>
            <a:br>
              <a:rPr lang="en-GB"/>
            </a:br>
            <a:r>
              <a:rPr lang="en-GB"/>
              <a:t>ITEM TWO</a:t>
            </a:r>
          </a:p>
        </p:txBody>
      </p:sp>
      <p:sp>
        <p:nvSpPr>
          <p:cNvPr id="9" name="Text Placeholder 22">
            <a:extLst>
              <a:ext uri="{FF2B5EF4-FFF2-40B4-BE49-F238E27FC236}">
                <a16:creationId xmlns:a16="http://schemas.microsoft.com/office/drawing/2014/main" id="{8DB91E02-BF2A-4E5C-1B15-F8E0151293A8}"/>
              </a:ext>
            </a:extLst>
          </p:cNvPr>
          <p:cNvSpPr>
            <a:spLocks noGrp="1"/>
          </p:cNvSpPr>
          <p:nvPr>
            <p:ph type="body" sz="quarter" idx="26" hasCustomPrompt="1"/>
          </p:nvPr>
        </p:nvSpPr>
        <p:spPr>
          <a:xfrm>
            <a:off x="427007" y="4082004"/>
            <a:ext cx="795596" cy="516816"/>
          </a:xfrm>
        </p:spPr>
        <p:txBody>
          <a:bodyPr/>
          <a:lstStyle>
            <a:lvl1pPr marL="0" indent="0" algn="l">
              <a:lnSpc>
                <a:spcPct val="100000"/>
              </a:lnSpc>
              <a:spcAft>
                <a:spcPts val="0"/>
              </a:spcAft>
              <a:buNone/>
              <a:defRPr sz="4000" b="0">
                <a:solidFill>
                  <a:schemeClr val="bg1"/>
                </a:solidFill>
                <a:latin typeface="Mylius Keyline Beta 099 Bold 099" pitchFamily="2" charset="0"/>
              </a:defRPr>
            </a:lvl1pPr>
          </a:lstStyle>
          <a:p>
            <a:pPr lvl="0"/>
            <a:r>
              <a:rPr lang="en-GB"/>
              <a:t>03</a:t>
            </a:r>
          </a:p>
        </p:txBody>
      </p:sp>
      <p:sp>
        <p:nvSpPr>
          <p:cNvPr id="15" name="Text Placeholder 19">
            <a:extLst>
              <a:ext uri="{FF2B5EF4-FFF2-40B4-BE49-F238E27FC236}">
                <a16:creationId xmlns:a16="http://schemas.microsoft.com/office/drawing/2014/main" id="{51C876FA-FAB8-B6AB-0DC7-57AA49CE7C35}"/>
              </a:ext>
            </a:extLst>
          </p:cNvPr>
          <p:cNvSpPr>
            <a:spLocks noGrp="1"/>
          </p:cNvSpPr>
          <p:nvPr>
            <p:ph type="body" sz="quarter" idx="27" hasCustomPrompt="1"/>
          </p:nvPr>
        </p:nvSpPr>
        <p:spPr>
          <a:xfrm>
            <a:off x="1427388" y="4082004"/>
            <a:ext cx="1911351" cy="516816"/>
          </a:xfrm>
        </p:spPr>
        <p:txBody>
          <a:bodyPr/>
          <a:lstStyle>
            <a:lvl1pPr marL="0" indent="0" algn="l">
              <a:lnSpc>
                <a:spcPct val="130000"/>
              </a:lnSpc>
              <a:spcAft>
                <a:spcPts val="0"/>
              </a:spcAft>
              <a:buNone/>
              <a:defRPr spc="300">
                <a:solidFill>
                  <a:schemeClr val="bg1"/>
                </a:solidFill>
              </a:defRPr>
            </a:lvl1pPr>
          </a:lstStyle>
          <a:p>
            <a:pPr lvl="0"/>
            <a:r>
              <a:rPr lang="en-GB"/>
              <a:t>AGENDA </a:t>
            </a:r>
            <a:br>
              <a:rPr lang="en-GB"/>
            </a:br>
            <a:r>
              <a:rPr lang="en-GB"/>
              <a:t>ITEM THREE</a:t>
            </a:r>
          </a:p>
        </p:txBody>
      </p:sp>
      <p:sp>
        <p:nvSpPr>
          <p:cNvPr id="19" name="Text Placeholder 22">
            <a:extLst>
              <a:ext uri="{FF2B5EF4-FFF2-40B4-BE49-F238E27FC236}">
                <a16:creationId xmlns:a16="http://schemas.microsoft.com/office/drawing/2014/main" id="{41233B78-C017-BD2B-DF59-7AD948EA1D35}"/>
              </a:ext>
            </a:extLst>
          </p:cNvPr>
          <p:cNvSpPr>
            <a:spLocks noGrp="1"/>
          </p:cNvSpPr>
          <p:nvPr>
            <p:ph type="body" sz="quarter" idx="28" hasCustomPrompt="1"/>
          </p:nvPr>
        </p:nvSpPr>
        <p:spPr>
          <a:xfrm>
            <a:off x="427007" y="5326336"/>
            <a:ext cx="795596" cy="516816"/>
          </a:xfrm>
        </p:spPr>
        <p:txBody>
          <a:bodyPr/>
          <a:lstStyle>
            <a:lvl1pPr marL="0" indent="0" algn="l">
              <a:lnSpc>
                <a:spcPct val="100000"/>
              </a:lnSpc>
              <a:spcAft>
                <a:spcPts val="0"/>
              </a:spcAft>
              <a:buNone/>
              <a:defRPr sz="4000" b="0">
                <a:solidFill>
                  <a:schemeClr val="bg1"/>
                </a:solidFill>
                <a:latin typeface="Mylius Keyline Beta 099 Bold 099" pitchFamily="2" charset="0"/>
              </a:defRPr>
            </a:lvl1pPr>
          </a:lstStyle>
          <a:p>
            <a:pPr lvl="0"/>
            <a:r>
              <a:rPr lang="en-GB"/>
              <a:t>04</a:t>
            </a:r>
          </a:p>
        </p:txBody>
      </p:sp>
      <p:sp>
        <p:nvSpPr>
          <p:cNvPr id="20" name="Text Placeholder 19">
            <a:extLst>
              <a:ext uri="{FF2B5EF4-FFF2-40B4-BE49-F238E27FC236}">
                <a16:creationId xmlns:a16="http://schemas.microsoft.com/office/drawing/2014/main" id="{BDB1407C-CCBF-CF18-531C-DD3C963199B2}"/>
              </a:ext>
            </a:extLst>
          </p:cNvPr>
          <p:cNvSpPr>
            <a:spLocks noGrp="1"/>
          </p:cNvSpPr>
          <p:nvPr>
            <p:ph type="body" sz="quarter" idx="29" hasCustomPrompt="1"/>
          </p:nvPr>
        </p:nvSpPr>
        <p:spPr>
          <a:xfrm>
            <a:off x="1427388" y="5326336"/>
            <a:ext cx="1911351" cy="516816"/>
          </a:xfrm>
        </p:spPr>
        <p:txBody>
          <a:bodyPr/>
          <a:lstStyle>
            <a:lvl1pPr marL="0" indent="0" algn="l">
              <a:lnSpc>
                <a:spcPct val="130000"/>
              </a:lnSpc>
              <a:spcAft>
                <a:spcPts val="0"/>
              </a:spcAft>
              <a:buNone/>
              <a:defRPr spc="300">
                <a:solidFill>
                  <a:schemeClr val="bg1"/>
                </a:solidFill>
              </a:defRPr>
            </a:lvl1pPr>
          </a:lstStyle>
          <a:p>
            <a:pPr lvl="0"/>
            <a:r>
              <a:rPr lang="en-GB"/>
              <a:t>AGENDA </a:t>
            </a:r>
            <a:br>
              <a:rPr lang="en-GB"/>
            </a:br>
            <a:r>
              <a:rPr lang="en-GB"/>
              <a:t>ITEM FOUR</a:t>
            </a:r>
          </a:p>
        </p:txBody>
      </p:sp>
      <p:sp>
        <p:nvSpPr>
          <p:cNvPr id="21" name="Text Placeholder 22">
            <a:extLst>
              <a:ext uri="{FF2B5EF4-FFF2-40B4-BE49-F238E27FC236}">
                <a16:creationId xmlns:a16="http://schemas.microsoft.com/office/drawing/2014/main" id="{463FC1F6-0B2D-B872-08E9-8AA3A6D00716}"/>
              </a:ext>
            </a:extLst>
          </p:cNvPr>
          <p:cNvSpPr>
            <a:spLocks noGrp="1"/>
          </p:cNvSpPr>
          <p:nvPr>
            <p:ph type="body" sz="quarter" idx="30" hasCustomPrompt="1"/>
          </p:nvPr>
        </p:nvSpPr>
        <p:spPr>
          <a:xfrm>
            <a:off x="5996056" y="1593338"/>
            <a:ext cx="795596" cy="516816"/>
          </a:xfrm>
        </p:spPr>
        <p:txBody>
          <a:bodyPr/>
          <a:lstStyle>
            <a:lvl1pPr marL="0" indent="0" algn="l">
              <a:lnSpc>
                <a:spcPct val="100000"/>
              </a:lnSpc>
              <a:spcAft>
                <a:spcPts val="0"/>
              </a:spcAft>
              <a:buNone/>
              <a:defRPr sz="4000" b="0">
                <a:solidFill>
                  <a:schemeClr val="bg1"/>
                </a:solidFill>
                <a:latin typeface="Mylius Keyline Beta 099 Bold 099" pitchFamily="2" charset="0"/>
              </a:defRPr>
            </a:lvl1pPr>
          </a:lstStyle>
          <a:p>
            <a:pPr lvl="0"/>
            <a:r>
              <a:rPr lang="en-GB"/>
              <a:t>05</a:t>
            </a:r>
          </a:p>
        </p:txBody>
      </p:sp>
      <p:sp>
        <p:nvSpPr>
          <p:cNvPr id="22" name="Text Placeholder 19">
            <a:extLst>
              <a:ext uri="{FF2B5EF4-FFF2-40B4-BE49-F238E27FC236}">
                <a16:creationId xmlns:a16="http://schemas.microsoft.com/office/drawing/2014/main" id="{B4946F19-E63F-1655-2278-03E036E0E214}"/>
              </a:ext>
            </a:extLst>
          </p:cNvPr>
          <p:cNvSpPr>
            <a:spLocks noGrp="1"/>
          </p:cNvSpPr>
          <p:nvPr>
            <p:ph type="body" sz="quarter" idx="31" hasCustomPrompt="1"/>
          </p:nvPr>
        </p:nvSpPr>
        <p:spPr>
          <a:xfrm>
            <a:off x="6996437" y="1593338"/>
            <a:ext cx="1911351" cy="516816"/>
          </a:xfrm>
        </p:spPr>
        <p:txBody>
          <a:bodyPr/>
          <a:lstStyle>
            <a:lvl1pPr marL="0" indent="0" algn="l">
              <a:lnSpc>
                <a:spcPct val="130000"/>
              </a:lnSpc>
              <a:spcAft>
                <a:spcPts val="0"/>
              </a:spcAft>
              <a:buNone/>
              <a:defRPr spc="300">
                <a:solidFill>
                  <a:schemeClr val="bg1"/>
                </a:solidFill>
              </a:defRPr>
            </a:lvl1pPr>
          </a:lstStyle>
          <a:p>
            <a:pPr lvl="0"/>
            <a:r>
              <a:rPr lang="en-GB"/>
              <a:t>AGENDA </a:t>
            </a:r>
            <a:br>
              <a:rPr lang="en-GB"/>
            </a:br>
            <a:r>
              <a:rPr lang="en-GB"/>
              <a:t>ITEM FIVE</a:t>
            </a:r>
          </a:p>
        </p:txBody>
      </p:sp>
      <p:sp>
        <p:nvSpPr>
          <p:cNvPr id="23" name="Text Placeholder 22">
            <a:extLst>
              <a:ext uri="{FF2B5EF4-FFF2-40B4-BE49-F238E27FC236}">
                <a16:creationId xmlns:a16="http://schemas.microsoft.com/office/drawing/2014/main" id="{0BCABD77-D0BD-5BC4-BCC0-CBC1CD00101B}"/>
              </a:ext>
            </a:extLst>
          </p:cNvPr>
          <p:cNvSpPr>
            <a:spLocks noGrp="1"/>
          </p:cNvSpPr>
          <p:nvPr>
            <p:ph type="body" sz="quarter" idx="32" hasCustomPrompt="1"/>
          </p:nvPr>
        </p:nvSpPr>
        <p:spPr>
          <a:xfrm>
            <a:off x="5996056" y="2837671"/>
            <a:ext cx="795596" cy="516816"/>
          </a:xfrm>
        </p:spPr>
        <p:txBody>
          <a:bodyPr/>
          <a:lstStyle>
            <a:lvl1pPr marL="0" indent="0" algn="l">
              <a:lnSpc>
                <a:spcPct val="100000"/>
              </a:lnSpc>
              <a:spcAft>
                <a:spcPts val="0"/>
              </a:spcAft>
              <a:buNone/>
              <a:defRPr sz="4000" b="0">
                <a:solidFill>
                  <a:schemeClr val="bg1"/>
                </a:solidFill>
                <a:latin typeface="Mylius Keyline Beta 099 Bold 099" pitchFamily="2" charset="0"/>
              </a:defRPr>
            </a:lvl1pPr>
          </a:lstStyle>
          <a:p>
            <a:pPr lvl="0"/>
            <a:r>
              <a:rPr lang="en-GB"/>
              <a:t>06</a:t>
            </a:r>
          </a:p>
        </p:txBody>
      </p:sp>
      <p:sp>
        <p:nvSpPr>
          <p:cNvPr id="24" name="Text Placeholder 19">
            <a:extLst>
              <a:ext uri="{FF2B5EF4-FFF2-40B4-BE49-F238E27FC236}">
                <a16:creationId xmlns:a16="http://schemas.microsoft.com/office/drawing/2014/main" id="{AF103D79-86CA-A8B1-EED3-5040A9F9FEA1}"/>
              </a:ext>
            </a:extLst>
          </p:cNvPr>
          <p:cNvSpPr>
            <a:spLocks noGrp="1"/>
          </p:cNvSpPr>
          <p:nvPr>
            <p:ph type="body" sz="quarter" idx="33" hasCustomPrompt="1"/>
          </p:nvPr>
        </p:nvSpPr>
        <p:spPr>
          <a:xfrm>
            <a:off x="6996437" y="2837671"/>
            <a:ext cx="1911351" cy="516816"/>
          </a:xfrm>
        </p:spPr>
        <p:txBody>
          <a:bodyPr/>
          <a:lstStyle>
            <a:lvl1pPr marL="0" indent="0" algn="l">
              <a:lnSpc>
                <a:spcPct val="130000"/>
              </a:lnSpc>
              <a:spcAft>
                <a:spcPts val="0"/>
              </a:spcAft>
              <a:buNone/>
              <a:defRPr spc="300">
                <a:solidFill>
                  <a:schemeClr val="bg1"/>
                </a:solidFill>
              </a:defRPr>
            </a:lvl1pPr>
          </a:lstStyle>
          <a:p>
            <a:pPr lvl="0"/>
            <a:r>
              <a:rPr lang="en-GB"/>
              <a:t>AGENDA </a:t>
            </a:r>
            <a:br>
              <a:rPr lang="en-GB"/>
            </a:br>
            <a:r>
              <a:rPr lang="en-GB"/>
              <a:t>ITEM SIX</a:t>
            </a:r>
          </a:p>
        </p:txBody>
      </p:sp>
      <p:sp>
        <p:nvSpPr>
          <p:cNvPr id="25" name="Text Placeholder 22">
            <a:extLst>
              <a:ext uri="{FF2B5EF4-FFF2-40B4-BE49-F238E27FC236}">
                <a16:creationId xmlns:a16="http://schemas.microsoft.com/office/drawing/2014/main" id="{DB9EF3E7-08D6-3766-59F9-316F7570F167}"/>
              </a:ext>
            </a:extLst>
          </p:cNvPr>
          <p:cNvSpPr>
            <a:spLocks noGrp="1"/>
          </p:cNvSpPr>
          <p:nvPr>
            <p:ph type="body" sz="quarter" idx="34" hasCustomPrompt="1"/>
          </p:nvPr>
        </p:nvSpPr>
        <p:spPr>
          <a:xfrm>
            <a:off x="5996056" y="4082004"/>
            <a:ext cx="795596" cy="516816"/>
          </a:xfrm>
        </p:spPr>
        <p:txBody>
          <a:bodyPr/>
          <a:lstStyle>
            <a:lvl1pPr marL="0" indent="0" algn="l">
              <a:lnSpc>
                <a:spcPct val="100000"/>
              </a:lnSpc>
              <a:spcAft>
                <a:spcPts val="0"/>
              </a:spcAft>
              <a:buNone/>
              <a:defRPr sz="4000" b="0">
                <a:solidFill>
                  <a:schemeClr val="bg1"/>
                </a:solidFill>
                <a:latin typeface="Mylius Keyline Beta 099 Bold 099" pitchFamily="2" charset="0"/>
              </a:defRPr>
            </a:lvl1pPr>
          </a:lstStyle>
          <a:p>
            <a:pPr lvl="0"/>
            <a:r>
              <a:rPr lang="en-GB"/>
              <a:t>07</a:t>
            </a:r>
          </a:p>
        </p:txBody>
      </p:sp>
      <p:sp>
        <p:nvSpPr>
          <p:cNvPr id="26" name="Text Placeholder 19">
            <a:extLst>
              <a:ext uri="{FF2B5EF4-FFF2-40B4-BE49-F238E27FC236}">
                <a16:creationId xmlns:a16="http://schemas.microsoft.com/office/drawing/2014/main" id="{072D51A7-B57F-49EF-C0DC-212033E3D0D2}"/>
              </a:ext>
            </a:extLst>
          </p:cNvPr>
          <p:cNvSpPr>
            <a:spLocks noGrp="1"/>
          </p:cNvSpPr>
          <p:nvPr>
            <p:ph type="body" sz="quarter" idx="35" hasCustomPrompt="1"/>
          </p:nvPr>
        </p:nvSpPr>
        <p:spPr>
          <a:xfrm>
            <a:off x="6996437" y="4082004"/>
            <a:ext cx="1911351" cy="516816"/>
          </a:xfrm>
        </p:spPr>
        <p:txBody>
          <a:bodyPr/>
          <a:lstStyle>
            <a:lvl1pPr marL="0" indent="0" algn="l">
              <a:lnSpc>
                <a:spcPct val="130000"/>
              </a:lnSpc>
              <a:spcAft>
                <a:spcPts val="0"/>
              </a:spcAft>
              <a:buNone/>
              <a:defRPr spc="300">
                <a:solidFill>
                  <a:schemeClr val="bg1"/>
                </a:solidFill>
              </a:defRPr>
            </a:lvl1pPr>
          </a:lstStyle>
          <a:p>
            <a:pPr lvl="0"/>
            <a:r>
              <a:rPr lang="en-GB"/>
              <a:t>AGENDA </a:t>
            </a:r>
            <a:br>
              <a:rPr lang="en-GB"/>
            </a:br>
            <a:r>
              <a:rPr lang="en-GB"/>
              <a:t>ITEM SEVEN</a:t>
            </a:r>
          </a:p>
        </p:txBody>
      </p:sp>
      <p:sp>
        <p:nvSpPr>
          <p:cNvPr id="27" name="Text Placeholder 22">
            <a:extLst>
              <a:ext uri="{FF2B5EF4-FFF2-40B4-BE49-F238E27FC236}">
                <a16:creationId xmlns:a16="http://schemas.microsoft.com/office/drawing/2014/main" id="{40C0CED9-E89C-EAD9-D142-1685A2B42EC6}"/>
              </a:ext>
            </a:extLst>
          </p:cNvPr>
          <p:cNvSpPr>
            <a:spLocks noGrp="1"/>
          </p:cNvSpPr>
          <p:nvPr>
            <p:ph type="body" sz="quarter" idx="36" hasCustomPrompt="1"/>
          </p:nvPr>
        </p:nvSpPr>
        <p:spPr>
          <a:xfrm>
            <a:off x="5996056" y="5326336"/>
            <a:ext cx="795596" cy="516816"/>
          </a:xfrm>
        </p:spPr>
        <p:txBody>
          <a:bodyPr/>
          <a:lstStyle>
            <a:lvl1pPr marL="0" indent="0" algn="l">
              <a:lnSpc>
                <a:spcPct val="100000"/>
              </a:lnSpc>
              <a:spcAft>
                <a:spcPts val="0"/>
              </a:spcAft>
              <a:buNone/>
              <a:defRPr sz="4000" b="0">
                <a:solidFill>
                  <a:schemeClr val="bg1"/>
                </a:solidFill>
                <a:latin typeface="Mylius Keyline Beta 099 Bold 099" pitchFamily="2" charset="0"/>
              </a:defRPr>
            </a:lvl1pPr>
          </a:lstStyle>
          <a:p>
            <a:pPr lvl="0"/>
            <a:r>
              <a:rPr lang="en-GB"/>
              <a:t>08</a:t>
            </a:r>
          </a:p>
        </p:txBody>
      </p:sp>
      <p:sp>
        <p:nvSpPr>
          <p:cNvPr id="28" name="Text Placeholder 19">
            <a:extLst>
              <a:ext uri="{FF2B5EF4-FFF2-40B4-BE49-F238E27FC236}">
                <a16:creationId xmlns:a16="http://schemas.microsoft.com/office/drawing/2014/main" id="{3A6C9E44-DD5C-EADD-73D8-E4A837626857}"/>
              </a:ext>
            </a:extLst>
          </p:cNvPr>
          <p:cNvSpPr>
            <a:spLocks noGrp="1"/>
          </p:cNvSpPr>
          <p:nvPr>
            <p:ph type="body" sz="quarter" idx="37" hasCustomPrompt="1"/>
          </p:nvPr>
        </p:nvSpPr>
        <p:spPr>
          <a:xfrm>
            <a:off x="6996437" y="5326336"/>
            <a:ext cx="1911351" cy="516816"/>
          </a:xfrm>
        </p:spPr>
        <p:txBody>
          <a:bodyPr/>
          <a:lstStyle>
            <a:lvl1pPr marL="0" indent="0" algn="l">
              <a:lnSpc>
                <a:spcPct val="130000"/>
              </a:lnSpc>
              <a:spcAft>
                <a:spcPts val="0"/>
              </a:spcAft>
              <a:buNone/>
              <a:defRPr spc="300">
                <a:solidFill>
                  <a:schemeClr val="bg1"/>
                </a:solidFill>
              </a:defRPr>
            </a:lvl1pPr>
          </a:lstStyle>
          <a:p>
            <a:pPr lvl="0"/>
            <a:r>
              <a:rPr lang="en-GB"/>
              <a:t>AGENDA </a:t>
            </a:r>
            <a:br>
              <a:rPr lang="en-GB"/>
            </a:br>
            <a:r>
              <a:rPr lang="en-GB"/>
              <a:t>ITEM EIGHT</a:t>
            </a:r>
          </a:p>
        </p:txBody>
      </p:sp>
    </p:spTree>
    <p:extLst>
      <p:ext uri="{BB962C8B-B14F-4D97-AF65-F5344CB8AC3E}">
        <p14:creationId xmlns:p14="http://schemas.microsoft.com/office/powerpoint/2010/main" val="1801285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Column Text">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22" name="Title 1">
            <a:extLst>
              <a:ext uri="{FF2B5EF4-FFF2-40B4-BE49-F238E27FC236}">
                <a16:creationId xmlns:a16="http://schemas.microsoft.com/office/drawing/2014/main" id="{C7FB0FBA-5DED-0227-952C-14E4B3C37CB4}"/>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4" name="Text Placeholder 3">
            <a:extLst>
              <a:ext uri="{FF2B5EF4-FFF2-40B4-BE49-F238E27FC236}">
                <a16:creationId xmlns:a16="http://schemas.microsoft.com/office/drawing/2014/main" id="{B4CADBD2-E9DD-72EA-DFBC-C150A5DA9357}"/>
              </a:ext>
            </a:extLst>
          </p:cNvPr>
          <p:cNvSpPr>
            <a:spLocks noGrp="1"/>
          </p:cNvSpPr>
          <p:nvPr>
            <p:ph type="body" sz="quarter" idx="37"/>
          </p:nvPr>
        </p:nvSpPr>
        <p:spPr>
          <a:xfrm>
            <a:off x="463550" y="1665288"/>
            <a:ext cx="11271249" cy="42513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grpSp>
        <p:nvGrpSpPr>
          <p:cNvPr id="4" name="Group 3">
            <a:extLst>
              <a:ext uri="{FF2B5EF4-FFF2-40B4-BE49-F238E27FC236}">
                <a16:creationId xmlns:a16="http://schemas.microsoft.com/office/drawing/2014/main" id="{AF7FC74C-280A-C5AE-F2C0-0E3590B94A43}"/>
              </a:ext>
            </a:extLst>
          </p:cNvPr>
          <p:cNvGrpSpPr/>
          <p:nvPr userDrawn="1"/>
        </p:nvGrpSpPr>
        <p:grpSpPr>
          <a:xfrm>
            <a:off x="11001600" y="273600"/>
            <a:ext cx="894731" cy="223744"/>
            <a:chOff x="10997182" y="275544"/>
            <a:chExt cx="894731" cy="223744"/>
          </a:xfrm>
        </p:grpSpPr>
        <p:sp>
          <p:nvSpPr>
            <p:cNvPr id="6" name="Freeform: Shape 9">
              <a:extLst>
                <a:ext uri="{FF2B5EF4-FFF2-40B4-BE49-F238E27FC236}">
                  <a16:creationId xmlns:a16="http://schemas.microsoft.com/office/drawing/2014/main" id="{9F7B1E22-3705-F043-DE7D-2C2CD29DADBE}"/>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10">
              <a:extLst>
                <a:ext uri="{FF2B5EF4-FFF2-40B4-BE49-F238E27FC236}">
                  <a16:creationId xmlns:a16="http://schemas.microsoft.com/office/drawing/2014/main" id="{08780C2D-CE64-76D9-06A3-B77B47EEF511}"/>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756304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Column Text w/ Subtitle ">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25" name="Text Placeholder 19">
            <a:extLst>
              <a:ext uri="{FF2B5EF4-FFF2-40B4-BE49-F238E27FC236}">
                <a16:creationId xmlns:a16="http://schemas.microsoft.com/office/drawing/2014/main" id="{531E55E4-9C7E-8E28-30EB-A2B131E19632}"/>
              </a:ext>
            </a:extLst>
          </p:cNvPr>
          <p:cNvSpPr>
            <a:spLocks noGrp="1"/>
          </p:cNvSpPr>
          <p:nvPr>
            <p:ph type="body" sz="quarter" idx="19" hasCustomPrompt="1"/>
          </p:nvPr>
        </p:nvSpPr>
        <p:spPr>
          <a:xfrm>
            <a:off x="464104" y="1627890"/>
            <a:ext cx="4775677"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28" name="Text Placeholder 3">
            <a:extLst>
              <a:ext uri="{FF2B5EF4-FFF2-40B4-BE49-F238E27FC236}">
                <a16:creationId xmlns:a16="http://schemas.microsoft.com/office/drawing/2014/main" id="{FAB5A7D6-B2D2-D33A-BBED-5556FB5F56EC}"/>
              </a:ext>
            </a:extLst>
          </p:cNvPr>
          <p:cNvSpPr>
            <a:spLocks noGrp="1"/>
          </p:cNvSpPr>
          <p:nvPr>
            <p:ph type="body" sz="quarter" idx="37"/>
          </p:nvPr>
        </p:nvSpPr>
        <p:spPr>
          <a:xfrm>
            <a:off x="463550" y="2384425"/>
            <a:ext cx="11271249"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0" name="Title 1">
            <a:extLst>
              <a:ext uri="{FF2B5EF4-FFF2-40B4-BE49-F238E27FC236}">
                <a16:creationId xmlns:a16="http://schemas.microsoft.com/office/drawing/2014/main" id="{F47CD22C-4065-D152-ABCA-1FC64CEC931F}"/>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4" name="Group 3">
            <a:extLst>
              <a:ext uri="{FF2B5EF4-FFF2-40B4-BE49-F238E27FC236}">
                <a16:creationId xmlns:a16="http://schemas.microsoft.com/office/drawing/2014/main" id="{54F627A4-E4B9-1CDC-4F94-A757327A6A26}"/>
              </a:ext>
            </a:extLst>
          </p:cNvPr>
          <p:cNvGrpSpPr/>
          <p:nvPr userDrawn="1"/>
        </p:nvGrpSpPr>
        <p:grpSpPr>
          <a:xfrm>
            <a:off x="11001600" y="273600"/>
            <a:ext cx="894731" cy="223744"/>
            <a:chOff x="10997182" y="275544"/>
            <a:chExt cx="894731" cy="223744"/>
          </a:xfrm>
        </p:grpSpPr>
        <p:sp>
          <p:nvSpPr>
            <p:cNvPr id="6" name="Freeform: Shape 9">
              <a:extLst>
                <a:ext uri="{FF2B5EF4-FFF2-40B4-BE49-F238E27FC236}">
                  <a16:creationId xmlns:a16="http://schemas.microsoft.com/office/drawing/2014/main" id="{7A74D37A-B778-DDA3-2F46-F3EBEB113DFF}"/>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10">
              <a:extLst>
                <a:ext uri="{FF2B5EF4-FFF2-40B4-BE49-F238E27FC236}">
                  <a16:creationId xmlns:a16="http://schemas.microsoft.com/office/drawing/2014/main" id="{D504E7FA-F87E-EEEB-338F-D233AFAE62FD}"/>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89359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Text">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24" name="Text Placeholder 3">
            <a:extLst>
              <a:ext uri="{FF2B5EF4-FFF2-40B4-BE49-F238E27FC236}">
                <a16:creationId xmlns:a16="http://schemas.microsoft.com/office/drawing/2014/main" id="{B4CADBD2-E9DD-72EA-DFBC-C150A5DA9357}"/>
              </a:ext>
            </a:extLst>
          </p:cNvPr>
          <p:cNvSpPr>
            <a:spLocks noGrp="1"/>
          </p:cNvSpPr>
          <p:nvPr>
            <p:ph type="body" sz="quarter" idx="37"/>
          </p:nvPr>
        </p:nvSpPr>
        <p:spPr>
          <a:xfrm>
            <a:off x="463550" y="1665288"/>
            <a:ext cx="5513840" cy="42513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ext Placeholder 3">
            <a:extLst>
              <a:ext uri="{FF2B5EF4-FFF2-40B4-BE49-F238E27FC236}">
                <a16:creationId xmlns:a16="http://schemas.microsoft.com/office/drawing/2014/main" id="{8443383A-3CFF-5772-84CB-927BBC108CC9}"/>
              </a:ext>
            </a:extLst>
          </p:cNvPr>
          <p:cNvSpPr>
            <a:spLocks noGrp="1"/>
          </p:cNvSpPr>
          <p:nvPr>
            <p:ph type="body" sz="quarter" idx="38"/>
          </p:nvPr>
        </p:nvSpPr>
        <p:spPr>
          <a:xfrm>
            <a:off x="6220959" y="1665288"/>
            <a:ext cx="5513840" cy="42513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itle 1">
            <a:extLst>
              <a:ext uri="{FF2B5EF4-FFF2-40B4-BE49-F238E27FC236}">
                <a16:creationId xmlns:a16="http://schemas.microsoft.com/office/drawing/2014/main" id="{EB79BFD2-8C93-1D0E-8E53-9F9D8AC31BA5}"/>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4" name="Group 3">
            <a:extLst>
              <a:ext uri="{FF2B5EF4-FFF2-40B4-BE49-F238E27FC236}">
                <a16:creationId xmlns:a16="http://schemas.microsoft.com/office/drawing/2014/main" id="{A0CEEE11-463E-57EC-705E-E9F5139418C1}"/>
              </a:ext>
            </a:extLst>
          </p:cNvPr>
          <p:cNvGrpSpPr/>
          <p:nvPr userDrawn="1"/>
        </p:nvGrpSpPr>
        <p:grpSpPr>
          <a:xfrm>
            <a:off x="11001600" y="273600"/>
            <a:ext cx="894731" cy="223744"/>
            <a:chOff x="10997182" y="275544"/>
            <a:chExt cx="894731" cy="223744"/>
          </a:xfrm>
        </p:grpSpPr>
        <p:sp>
          <p:nvSpPr>
            <p:cNvPr id="6" name="Freeform: Shape 9">
              <a:extLst>
                <a:ext uri="{FF2B5EF4-FFF2-40B4-BE49-F238E27FC236}">
                  <a16:creationId xmlns:a16="http://schemas.microsoft.com/office/drawing/2014/main" id="{D22AD48D-DEBB-6DD9-2588-0AA85BD133FB}"/>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10">
              <a:extLst>
                <a:ext uri="{FF2B5EF4-FFF2-40B4-BE49-F238E27FC236}">
                  <a16:creationId xmlns:a16="http://schemas.microsoft.com/office/drawing/2014/main" id="{B587C369-1A73-963B-384D-1B2B372BF0B8}"/>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7303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Text">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24" name="Text Placeholder 3">
            <a:extLst>
              <a:ext uri="{FF2B5EF4-FFF2-40B4-BE49-F238E27FC236}">
                <a16:creationId xmlns:a16="http://schemas.microsoft.com/office/drawing/2014/main" id="{B4CADBD2-E9DD-72EA-DFBC-C150A5DA9357}"/>
              </a:ext>
            </a:extLst>
          </p:cNvPr>
          <p:cNvSpPr>
            <a:spLocks noGrp="1"/>
          </p:cNvSpPr>
          <p:nvPr>
            <p:ph type="body" sz="quarter" idx="37"/>
          </p:nvPr>
        </p:nvSpPr>
        <p:spPr>
          <a:xfrm>
            <a:off x="463550" y="1665288"/>
            <a:ext cx="3621085" cy="42513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3">
            <a:extLst>
              <a:ext uri="{FF2B5EF4-FFF2-40B4-BE49-F238E27FC236}">
                <a16:creationId xmlns:a16="http://schemas.microsoft.com/office/drawing/2014/main" id="{7F8B30DC-6279-1E2A-3B73-C30F2815FA9A}"/>
              </a:ext>
            </a:extLst>
          </p:cNvPr>
          <p:cNvSpPr>
            <a:spLocks noGrp="1"/>
          </p:cNvSpPr>
          <p:nvPr>
            <p:ph type="body" sz="quarter" idx="38"/>
          </p:nvPr>
        </p:nvSpPr>
        <p:spPr>
          <a:xfrm>
            <a:off x="4285457" y="1665288"/>
            <a:ext cx="3621085" cy="42513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ext Placeholder 3">
            <a:extLst>
              <a:ext uri="{FF2B5EF4-FFF2-40B4-BE49-F238E27FC236}">
                <a16:creationId xmlns:a16="http://schemas.microsoft.com/office/drawing/2014/main" id="{CBC5BF98-9660-525F-D7D1-1A0FBC056DD9}"/>
              </a:ext>
            </a:extLst>
          </p:cNvPr>
          <p:cNvSpPr>
            <a:spLocks noGrp="1"/>
          </p:cNvSpPr>
          <p:nvPr>
            <p:ph type="body" sz="quarter" idx="39"/>
          </p:nvPr>
        </p:nvSpPr>
        <p:spPr>
          <a:xfrm>
            <a:off x="8112127" y="1665288"/>
            <a:ext cx="3621085" cy="42513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Title 1">
            <a:extLst>
              <a:ext uri="{FF2B5EF4-FFF2-40B4-BE49-F238E27FC236}">
                <a16:creationId xmlns:a16="http://schemas.microsoft.com/office/drawing/2014/main" id="{A08DD302-5172-72E0-DC9A-10436FD85D90}"/>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3" name="Group 2">
            <a:extLst>
              <a:ext uri="{FF2B5EF4-FFF2-40B4-BE49-F238E27FC236}">
                <a16:creationId xmlns:a16="http://schemas.microsoft.com/office/drawing/2014/main" id="{BB8AC3DC-B57F-A12E-4532-EA8FA185DB45}"/>
              </a:ext>
            </a:extLst>
          </p:cNvPr>
          <p:cNvGrpSpPr/>
          <p:nvPr userDrawn="1"/>
        </p:nvGrpSpPr>
        <p:grpSpPr>
          <a:xfrm>
            <a:off x="11001600" y="273600"/>
            <a:ext cx="894731" cy="223744"/>
            <a:chOff x="10997182" y="275544"/>
            <a:chExt cx="894731" cy="223744"/>
          </a:xfrm>
        </p:grpSpPr>
        <p:sp>
          <p:nvSpPr>
            <p:cNvPr id="4" name="Freeform: Shape 9">
              <a:extLst>
                <a:ext uri="{FF2B5EF4-FFF2-40B4-BE49-F238E27FC236}">
                  <a16:creationId xmlns:a16="http://schemas.microsoft.com/office/drawing/2014/main" id="{4A93E000-F057-D31B-1DBC-AA3656225F16}"/>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10">
              <a:extLst>
                <a:ext uri="{FF2B5EF4-FFF2-40B4-BE49-F238E27FC236}">
                  <a16:creationId xmlns:a16="http://schemas.microsoft.com/office/drawing/2014/main" id="{6D1108CB-A360-85E5-B4DA-44282C156528}"/>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45197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50 Text and Image">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EB3FC60-C6D8-87AF-881A-88D8D9FFD1D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48990" y="270384"/>
            <a:ext cx="948033" cy="234000"/>
          </a:xfrm>
          <a:prstGeom prst="rect">
            <a:avLst/>
          </a:prstGeom>
        </p:spPr>
      </p:pic>
      <p:sp>
        <p:nvSpPr>
          <p:cNvPr id="16" name="Picture Placeholder 15">
            <a:extLst>
              <a:ext uri="{FF2B5EF4-FFF2-40B4-BE49-F238E27FC236}">
                <a16:creationId xmlns:a16="http://schemas.microsoft.com/office/drawing/2014/main" id="{1FBCF721-2B92-0284-045A-4175DC373395}"/>
              </a:ext>
            </a:extLst>
          </p:cNvPr>
          <p:cNvSpPr>
            <a:spLocks noGrp="1"/>
          </p:cNvSpPr>
          <p:nvPr>
            <p:ph type="pic" sz="quarter" idx="27" hasCustomPrompt="1"/>
          </p:nvPr>
        </p:nvSpPr>
        <p:spPr>
          <a:xfrm>
            <a:off x="6096000" y="0"/>
            <a:ext cx="6096000" cy="6857999"/>
          </a:xfrm>
          <a:custGeom>
            <a:avLst/>
            <a:gdLst>
              <a:gd name="connsiteX0" fmla="*/ 5573510 w 6096000"/>
              <a:gd name="connsiteY0" fmla="*/ 275549 h 6857999"/>
              <a:gd name="connsiteX1" fmla="*/ 5504287 w 6096000"/>
              <a:gd name="connsiteY1" fmla="*/ 276802 h 6857999"/>
              <a:gd name="connsiteX2" fmla="*/ 4901182 w 6096000"/>
              <a:gd name="connsiteY2" fmla="*/ 300083 h 6857999"/>
              <a:gd name="connsiteX3" fmla="*/ 5035766 w 6096000"/>
              <a:gd name="connsiteY3" fmla="*/ 333610 h 6857999"/>
              <a:gd name="connsiteX4" fmla="*/ 5438979 w 6096000"/>
              <a:gd name="connsiteY4" fmla="*/ 357576 h 6857999"/>
              <a:gd name="connsiteX5" fmla="*/ 5600436 w 6096000"/>
              <a:gd name="connsiteY5" fmla="*/ 356095 h 6857999"/>
              <a:gd name="connsiteX6" fmla="*/ 5678897 w 6096000"/>
              <a:gd name="connsiteY6" fmla="*/ 355501 h 6857999"/>
              <a:gd name="connsiteX7" fmla="*/ 5731491 w 6096000"/>
              <a:gd name="connsiteY7" fmla="*/ 358143 h 6857999"/>
              <a:gd name="connsiteX8" fmla="*/ 5733245 w 6096000"/>
              <a:gd name="connsiteY8" fmla="*/ 358746 h 6857999"/>
              <a:gd name="connsiteX9" fmla="*/ 5710719 w 6096000"/>
              <a:gd name="connsiteY9" fmla="*/ 375983 h 6857999"/>
              <a:gd name="connsiteX10" fmla="*/ 5627373 w 6096000"/>
              <a:gd name="connsiteY10" fmla="*/ 414694 h 6857999"/>
              <a:gd name="connsiteX11" fmla="*/ 5553673 w 6096000"/>
              <a:gd name="connsiteY11" fmla="*/ 440104 h 6857999"/>
              <a:gd name="connsiteX12" fmla="*/ 5483767 w 6096000"/>
              <a:gd name="connsiteY12" fmla="*/ 461767 h 6857999"/>
              <a:gd name="connsiteX13" fmla="*/ 5648359 w 6096000"/>
              <a:gd name="connsiteY13" fmla="*/ 499289 h 6857999"/>
              <a:gd name="connsiteX14" fmla="*/ 5730276 w 6096000"/>
              <a:gd name="connsiteY14" fmla="*/ 462635 h 6857999"/>
              <a:gd name="connsiteX15" fmla="*/ 5780420 w 6096000"/>
              <a:gd name="connsiteY15" fmla="*/ 430616 h 6857999"/>
              <a:gd name="connsiteX16" fmla="*/ 5795328 w 6096000"/>
              <a:gd name="connsiteY16" fmla="*/ 405800 h 6857999"/>
              <a:gd name="connsiteX17" fmla="*/ 5795913 w 6096000"/>
              <a:gd name="connsiteY17" fmla="*/ 400307 h 6857999"/>
              <a:gd name="connsiteX18" fmla="*/ 5795873 w 6096000"/>
              <a:gd name="connsiteY18" fmla="*/ 399474 h 6857999"/>
              <a:gd name="connsiteX19" fmla="*/ 5795904 w 6096000"/>
              <a:gd name="connsiteY19" fmla="*/ 399668 h 6857999"/>
              <a:gd name="connsiteX20" fmla="*/ 5795758 w 6096000"/>
              <a:gd name="connsiteY20" fmla="*/ 397127 h 6857999"/>
              <a:gd name="connsiteX21" fmla="*/ 5795711 w 6096000"/>
              <a:gd name="connsiteY21" fmla="*/ 396856 h 6857999"/>
              <a:gd name="connsiteX22" fmla="*/ 5795429 w 6096000"/>
              <a:gd name="connsiteY22" fmla="*/ 394612 h 6857999"/>
              <a:gd name="connsiteX23" fmla="*/ 5795105 w 6096000"/>
              <a:gd name="connsiteY23" fmla="*/ 393345 h 6857999"/>
              <a:gd name="connsiteX24" fmla="*/ 5794259 w 6096000"/>
              <a:gd name="connsiteY24" fmla="*/ 388443 h 6857999"/>
              <a:gd name="connsiteX25" fmla="*/ 5791398 w 6096000"/>
              <a:gd name="connsiteY25" fmla="*/ 380582 h 6857999"/>
              <a:gd name="connsiteX26" fmla="*/ 5786005 w 6096000"/>
              <a:gd name="connsiteY26" fmla="*/ 368855 h 6857999"/>
              <a:gd name="connsiteX27" fmla="*/ 5767944 w 6096000"/>
              <a:gd name="connsiteY27" fmla="*/ 338025 h 6857999"/>
              <a:gd name="connsiteX28" fmla="*/ 5759278 w 6096000"/>
              <a:gd name="connsiteY28" fmla="*/ 325338 h 6857999"/>
              <a:gd name="connsiteX29" fmla="*/ 5754023 w 6096000"/>
              <a:gd name="connsiteY29" fmla="*/ 318994 h 6857999"/>
              <a:gd name="connsiteX30" fmla="*/ 5713128 w 6096000"/>
              <a:gd name="connsiteY30" fmla="*/ 292679 h 6857999"/>
              <a:gd name="connsiteX31" fmla="*/ 5673541 w 6096000"/>
              <a:gd name="connsiteY31" fmla="*/ 281994 h 6857999"/>
              <a:gd name="connsiteX32" fmla="*/ 5625499 w 6096000"/>
              <a:gd name="connsiteY32" fmla="*/ 276729 h 6857999"/>
              <a:gd name="connsiteX33" fmla="*/ 5573510 w 6096000"/>
              <a:gd name="connsiteY33" fmla="*/ 275549 h 6857999"/>
              <a:gd name="connsiteX34" fmla="*/ 0 w 6096000"/>
              <a:gd name="connsiteY34" fmla="*/ 0 h 6857999"/>
              <a:gd name="connsiteX35" fmla="*/ 6096000 w 6096000"/>
              <a:gd name="connsiteY35" fmla="*/ 0 h 6857999"/>
              <a:gd name="connsiteX36" fmla="*/ 6096000 w 6096000"/>
              <a:gd name="connsiteY36" fmla="*/ 6857999 h 6857999"/>
              <a:gd name="connsiteX37" fmla="*/ 0 w 6096000"/>
              <a:gd name="connsiteY37" fmla="*/ 6857999 h 6857999"/>
              <a:gd name="connsiteX0" fmla="*/ 5573510 w 6096000"/>
              <a:gd name="connsiteY0" fmla="*/ 275549 h 6857999"/>
              <a:gd name="connsiteX1" fmla="*/ 5504287 w 6096000"/>
              <a:gd name="connsiteY1" fmla="*/ 276802 h 6857999"/>
              <a:gd name="connsiteX2" fmla="*/ 4878957 w 6096000"/>
              <a:gd name="connsiteY2" fmla="*/ 293733 h 6857999"/>
              <a:gd name="connsiteX3" fmla="*/ 5035766 w 6096000"/>
              <a:gd name="connsiteY3" fmla="*/ 333610 h 6857999"/>
              <a:gd name="connsiteX4" fmla="*/ 5438979 w 6096000"/>
              <a:gd name="connsiteY4" fmla="*/ 357576 h 6857999"/>
              <a:gd name="connsiteX5" fmla="*/ 5600436 w 6096000"/>
              <a:gd name="connsiteY5" fmla="*/ 356095 h 6857999"/>
              <a:gd name="connsiteX6" fmla="*/ 5678897 w 6096000"/>
              <a:gd name="connsiteY6" fmla="*/ 355501 h 6857999"/>
              <a:gd name="connsiteX7" fmla="*/ 5731491 w 6096000"/>
              <a:gd name="connsiteY7" fmla="*/ 358143 h 6857999"/>
              <a:gd name="connsiteX8" fmla="*/ 5733245 w 6096000"/>
              <a:gd name="connsiteY8" fmla="*/ 358746 h 6857999"/>
              <a:gd name="connsiteX9" fmla="*/ 5710719 w 6096000"/>
              <a:gd name="connsiteY9" fmla="*/ 375983 h 6857999"/>
              <a:gd name="connsiteX10" fmla="*/ 5627373 w 6096000"/>
              <a:gd name="connsiteY10" fmla="*/ 414694 h 6857999"/>
              <a:gd name="connsiteX11" fmla="*/ 5553673 w 6096000"/>
              <a:gd name="connsiteY11" fmla="*/ 440104 h 6857999"/>
              <a:gd name="connsiteX12" fmla="*/ 5483767 w 6096000"/>
              <a:gd name="connsiteY12" fmla="*/ 461767 h 6857999"/>
              <a:gd name="connsiteX13" fmla="*/ 5648359 w 6096000"/>
              <a:gd name="connsiteY13" fmla="*/ 499289 h 6857999"/>
              <a:gd name="connsiteX14" fmla="*/ 5730276 w 6096000"/>
              <a:gd name="connsiteY14" fmla="*/ 462635 h 6857999"/>
              <a:gd name="connsiteX15" fmla="*/ 5780420 w 6096000"/>
              <a:gd name="connsiteY15" fmla="*/ 430616 h 6857999"/>
              <a:gd name="connsiteX16" fmla="*/ 5795328 w 6096000"/>
              <a:gd name="connsiteY16" fmla="*/ 405800 h 6857999"/>
              <a:gd name="connsiteX17" fmla="*/ 5795913 w 6096000"/>
              <a:gd name="connsiteY17" fmla="*/ 400307 h 6857999"/>
              <a:gd name="connsiteX18" fmla="*/ 5795873 w 6096000"/>
              <a:gd name="connsiteY18" fmla="*/ 399474 h 6857999"/>
              <a:gd name="connsiteX19" fmla="*/ 5795904 w 6096000"/>
              <a:gd name="connsiteY19" fmla="*/ 399668 h 6857999"/>
              <a:gd name="connsiteX20" fmla="*/ 5795758 w 6096000"/>
              <a:gd name="connsiteY20" fmla="*/ 397127 h 6857999"/>
              <a:gd name="connsiteX21" fmla="*/ 5795711 w 6096000"/>
              <a:gd name="connsiteY21" fmla="*/ 396856 h 6857999"/>
              <a:gd name="connsiteX22" fmla="*/ 5795429 w 6096000"/>
              <a:gd name="connsiteY22" fmla="*/ 394612 h 6857999"/>
              <a:gd name="connsiteX23" fmla="*/ 5795105 w 6096000"/>
              <a:gd name="connsiteY23" fmla="*/ 393345 h 6857999"/>
              <a:gd name="connsiteX24" fmla="*/ 5794259 w 6096000"/>
              <a:gd name="connsiteY24" fmla="*/ 388443 h 6857999"/>
              <a:gd name="connsiteX25" fmla="*/ 5791398 w 6096000"/>
              <a:gd name="connsiteY25" fmla="*/ 380582 h 6857999"/>
              <a:gd name="connsiteX26" fmla="*/ 5786005 w 6096000"/>
              <a:gd name="connsiteY26" fmla="*/ 368855 h 6857999"/>
              <a:gd name="connsiteX27" fmla="*/ 5767944 w 6096000"/>
              <a:gd name="connsiteY27" fmla="*/ 338025 h 6857999"/>
              <a:gd name="connsiteX28" fmla="*/ 5759278 w 6096000"/>
              <a:gd name="connsiteY28" fmla="*/ 325338 h 6857999"/>
              <a:gd name="connsiteX29" fmla="*/ 5754023 w 6096000"/>
              <a:gd name="connsiteY29" fmla="*/ 318994 h 6857999"/>
              <a:gd name="connsiteX30" fmla="*/ 5713128 w 6096000"/>
              <a:gd name="connsiteY30" fmla="*/ 292679 h 6857999"/>
              <a:gd name="connsiteX31" fmla="*/ 5673541 w 6096000"/>
              <a:gd name="connsiteY31" fmla="*/ 281994 h 6857999"/>
              <a:gd name="connsiteX32" fmla="*/ 5625499 w 6096000"/>
              <a:gd name="connsiteY32" fmla="*/ 276729 h 6857999"/>
              <a:gd name="connsiteX33" fmla="*/ 5573510 w 6096000"/>
              <a:gd name="connsiteY33" fmla="*/ 275549 h 6857999"/>
              <a:gd name="connsiteX34" fmla="*/ 0 w 6096000"/>
              <a:gd name="connsiteY34" fmla="*/ 0 h 6857999"/>
              <a:gd name="connsiteX35" fmla="*/ 6096000 w 6096000"/>
              <a:gd name="connsiteY35" fmla="*/ 0 h 6857999"/>
              <a:gd name="connsiteX36" fmla="*/ 6096000 w 6096000"/>
              <a:gd name="connsiteY36" fmla="*/ 6857999 h 6857999"/>
              <a:gd name="connsiteX37" fmla="*/ 0 w 6096000"/>
              <a:gd name="connsiteY37" fmla="*/ 6857999 h 6857999"/>
              <a:gd name="connsiteX38" fmla="*/ 0 w 6096000"/>
              <a:gd name="connsiteY38" fmla="*/ 0 h 6857999"/>
              <a:gd name="connsiteX0" fmla="*/ 5573510 w 6096000"/>
              <a:gd name="connsiteY0" fmla="*/ 275549 h 6857999"/>
              <a:gd name="connsiteX1" fmla="*/ 5504287 w 6096000"/>
              <a:gd name="connsiteY1" fmla="*/ 276802 h 6857999"/>
              <a:gd name="connsiteX2" fmla="*/ 4878957 w 6096000"/>
              <a:gd name="connsiteY2" fmla="*/ 293733 h 6857999"/>
              <a:gd name="connsiteX3" fmla="*/ 5035766 w 6096000"/>
              <a:gd name="connsiteY3" fmla="*/ 333610 h 6857999"/>
              <a:gd name="connsiteX4" fmla="*/ 5438979 w 6096000"/>
              <a:gd name="connsiteY4" fmla="*/ 357576 h 6857999"/>
              <a:gd name="connsiteX5" fmla="*/ 5600436 w 6096000"/>
              <a:gd name="connsiteY5" fmla="*/ 356095 h 6857999"/>
              <a:gd name="connsiteX6" fmla="*/ 5678897 w 6096000"/>
              <a:gd name="connsiteY6" fmla="*/ 355501 h 6857999"/>
              <a:gd name="connsiteX7" fmla="*/ 5731491 w 6096000"/>
              <a:gd name="connsiteY7" fmla="*/ 358143 h 6857999"/>
              <a:gd name="connsiteX8" fmla="*/ 5733245 w 6096000"/>
              <a:gd name="connsiteY8" fmla="*/ 358746 h 6857999"/>
              <a:gd name="connsiteX9" fmla="*/ 5710719 w 6096000"/>
              <a:gd name="connsiteY9" fmla="*/ 375983 h 6857999"/>
              <a:gd name="connsiteX10" fmla="*/ 5627373 w 6096000"/>
              <a:gd name="connsiteY10" fmla="*/ 414694 h 6857999"/>
              <a:gd name="connsiteX11" fmla="*/ 5553673 w 6096000"/>
              <a:gd name="connsiteY11" fmla="*/ 440104 h 6857999"/>
              <a:gd name="connsiteX12" fmla="*/ 5483767 w 6096000"/>
              <a:gd name="connsiteY12" fmla="*/ 461767 h 6857999"/>
              <a:gd name="connsiteX13" fmla="*/ 5648359 w 6096000"/>
              <a:gd name="connsiteY13" fmla="*/ 499289 h 6857999"/>
              <a:gd name="connsiteX14" fmla="*/ 5730276 w 6096000"/>
              <a:gd name="connsiteY14" fmla="*/ 462635 h 6857999"/>
              <a:gd name="connsiteX15" fmla="*/ 5780420 w 6096000"/>
              <a:gd name="connsiteY15" fmla="*/ 430616 h 6857999"/>
              <a:gd name="connsiteX16" fmla="*/ 5795328 w 6096000"/>
              <a:gd name="connsiteY16" fmla="*/ 405800 h 6857999"/>
              <a:gd name="connsiteX17" fmla="*/ 5795913 w 6096000"/>
              <a:gd name="connsiteY17" fmla="*/ 400307 h 6857999"/>
              <a:gd name="connsiteX18" fmla="*/ 5795873 w 6096000"/>
              <a:gd name="connsiteY18" fmla="*/ 399474 h 6857999"/>
              <a:gd name="connsiteX19" fmla="*/ 5795904 w 6096000"/>
              <a:gd name="connsiteY19" fmla="*/ 399668 h 6857999"/>
              <a:gd name="connsiteX20" fmla="*/ 5795758 w 6096000"/>
              <a:gd name="connsiteY20" fmla="*/ 397127 h 6857999"/>
              <a:gd name="connsiteX21" fmla="*/ 5795711 w 6096000"/>
              <a:gd name="connsiteY21" fmla="*/ 396856 h 6857999"/>
              <a:gd name="connsiteX22" fmla="*/ 5795429 w 6096000"/>
              <a:gd name="connsiteY22" fmla="*/ 394612 h 6857999"/>
              <a:gd name="connsiteX23" fmla="*/ 5795105 w 6096000"/>
              <a:gd name="connsiteY23" fmla="*/ 393345 h 6857999"/>
              <a:gd name="connsiteX24" fmla="*/ 5794259 w 6096000"/>
              <a:gd name="connsiteY24" fmla="*/ 388443 h 6857999"/>
              <a:gd name="connsiteX25" fmla="*/ 5791398 w 6096000"/>
              <a:gd name="connsiteY25" fmla="*/ 380582 h 6857999"/>
              <a:gd name="connsiteX26" fmla="*/ 5786005 w 6096000"/>
              <a:gd name="connsiteY26" fmla="*/ 368855 h 6857999"/>
              <a:gd name="connsiteX27" fmla="*/ 5767944 w 6096000"/>
              <a:gd name="connsiteY27" fmla="*/ 338025 h 6857999"/>
              <a:gd name="connsiteX28" fmla="*/ 5759278 w 6096000"/>
              <a:gd name="connsiteY28" fmla="*/ 325338 h 6857999"/>
              <a:gd name="connsiteX29" fmla="*/ 5754023 w 6096000"/>
              <a:gd name="connsiteY29" fmla="*/ 318994 h 6857999"/>
              <a:gd name="connsiteX30" fmla="*/ 5713128 w 6096000"/>
              <a:gd name="connsiteY30" fmla="*/ 292679 h 6857999"/>
              <a:gd name="connsiteX31" fmla="*/ 5673541 w 6096000"/>
              <a:gd name="connsiteY31" fmla="*/ 281994 h 6857999"/>
              <a:gd name="connsiteX32" fmla="*/ 5625499 w 6096000"/>
              <a:gd name="connsiteY32" fmla="*/ 276729 h 6857999"/>
              <a:gd name="connsiteX33" fmla="*/ 5573510 w 6096000"/>
              <a:gd name="connsiteY33" fmla="*/ 275549 h 6857999"/>
              <a:gd name="connsiteX34" fmla="*/ 0 w 6096000"/>
              <a:gd name="connsiteY34" fmla="*/ 0 h 6857999"/>
              <a:gd name="connsiteX35" fmla="*/ 6096000 w 6096000"/>
              <a:gd name="connsiteY35" fmla="*/ 0 h 6857999"/>
              <a:gd name="connsiteX36" fmla="*/ 6096000 w 6096000"/>
              <a:gd name="connsiteY36" fmla="*/ 6857999 h 6857999"/>
              <a:gd name="connsiteX37" fmla="*/ 0 w 6096000"/>
              <a:gd name="connsiteY37" fmla="*/ 6857999 h 6857999"/>
              <a:gd name="connsiteX38" fmla="*/ 0 w 6096000"/>
              <a:gd name="connsiteY38"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438979 w 6096000"/>
              <a:gd name="connsiteY4" fmla="*/ 357576 h 6857999"/>
              <a:gd name="connsiteX5" fmla="*/ 5600436 w 6096000"/>
              <a:gd name="connsiteY5" fmla="*/ 356095 h 6857999"/>
              <a:gd name="connsiteX6" fmla="*/ 5678897 w 6096000"/>
              <a:gd name="connsiteY6" fmla="*/ 355501 h 6857999"/>
              <a:gd name="connsiteX7" fmla="*/ 5731491 w 6096000"/>
              <a:gd name="connsiteY7" fmla="*/ 358143 h 6857999"/>
              <a:gd name="connsiteX8" fmla="*/ 5733245 w 6096000"/>
              <a:gd name="connsiteY8" fmla="*/ 358746 h 6857999"/>
              <a:gd name="connsiteX9" fmla="*/ 5710719 w 6096000"/>
              <a:gd name="connsiteY9" fmla="*/ 375983 h 6857999"/>
              <a:gd name="connsiteX10" fmla="*/ 5627373 w 6096000"/>
              <a:gd name="connsiteY10" fmla="*/ 414694 h 6857999"/>
              <a:gd name="connsiteX11" fmla="*/ 5553673 w 6096000"/>
              <a:gd name="connsiteY11" fmla="*/ 440104 h 6857999"/>
              <a:gd name="connsiteX12" fmla="*/ 5483767 w 6096000"/>
              <a:gd name="connsiteY12" fmla="*/ 461767 h 6857999"/>
              <a:gd name="connsiteX13" fmla="*/ 5648359 w 6096000"/>
              <a:gd name="connsiteY13" fmla="*/ 499289 h 6857999"/>
              <a:gd name="connsiteX14" fmla="*/ 5730276 w 6096000"/>
              <a:gd name="connsiteY14" fmla="*/ 462635 h 6857999"/>
              <a:gd name="connsiteX15" fmla="*/ 5780420 w 6096000"/>
              <a:gd name="connsiteY15" fmla="*/ 430616 h 6857999"/>
              <a:gd name="connsiteX16" fmla="*/ 5795328 w 6096000"/>
              <a:gd name="connsiteY16" fmla="*/ 405800 h 6857999"/>
              <a:gd name="connsiteX17" fmla="*/ 5795913 w 6096000"/>
              <a:gd name="connsiteY17" fmla="*/ 400307 h 6857999"/>
              <a:gd name="connsiteX18" fmla="*/ 5795873 w 6096000"/>
              <a:gd name="connsiteY18" fmla="*/ 399474 h 6857999"/>
              <a:gd name="connsiteX19" fmla="*/ 5795904 w 6096000"/>
              <a:gd name="connsiteY19" fmla="*/ 399668 h 6857999"/>
              <a:gd name="connsiteX20" fmla="*/ 5795758 w 6096000"/>
              <a:gd name="connsiteY20" fmla="*/ 397127 h 6857999"/>
              <a:gd name="connsiteX21" fmla="*/ 5795711 w 6096000"/>
              <a:gd name="connsiteY21" fmla="*/ 396856 h 6857999"/>
              <a:gd name="connsiteX22" fmla="*/ 5795429 w 6096000"/>
              <a:gd name="connsiteY22" fmla="*/ 394612 h 6857999"/>
              <a:gd name="connsiteX23" fmla="*/ 5795105 w 6096000"/>
              <a:gd name="connsiteY23" fmla="*/ 393345 h 6857999"/>
              <a:gd name="connsiteX24" fmla="*/ 5794259 w 6096000"/>
              <a:gd name="connsiteY24" fmla="*/ 388443 h 6857999"/>
              <a:gd name="connsiteX25" fmla="*/ 5791398 w 6096000"/>
              <a:gd name="connsiteY25" fmla="*/ 380582 h 6857999"/>
              <a:gd name="connsiteX26" fmla="*/ 5786005 w 6096000"/>
              <a:gd name="connsiteY26" fmla="*/ 368855 h 6857999"/>
              <a:gd name="connsiteX27" fmla="*/ 5767944 w 6096000"/>
              <a:gd name="connsiteY27" fmla="*/ 338025 h 6857999"/>
              <a:gd name="connsiteX28" fmla="*/ 5759278 w 6096000"/>
              <a:gd name="connsiteY28" fmla="*/ 325338 h 6857999"/>
              <a:gd name="connsiteX29" fmla="*/ 5754023 w 6096000"/>
              <a:gd name="connsiteY29" fmla="*/ 318994 h 6857999"/>
              <a:gd name="connsiteX30" fmla="*/ 5713128 w 6096000"/>
              <a:gd name="connsiteY30" fmla="*/ 292679 h 6857999"/>
              <a:gd name="connsiteX31" fmla="*/ 5673541 w 6096000"/>
              <a:gd name="connsiteY31" fmla="*/ 281994 h 6857999"/>
              <a:gd name="connsiteX32" fmla="*/ 5625499 w 6096000"/>
              <a:gd name="connsiteY32" fmla="*/ 276729 h 6857999"/>
              <a:gd name="connsiteX33" fmla="*/ 5573510 w 6096000"/>
              <a:gd name="connsiteY33" fmla="*/ 275549 h 6857999"/>
              <a:gd name="connsiteX34" fmla="*/ 0 w 6096000"/>
              <a:gd name="connsiteY34" fmla="*/ 0 h 6857999"/>
              <a:gd name="connsiteX35" fmla="*/ 6096000 w 6096000"/>
              <a:gd name="connsiteY35" fmla="*/ 0 h 6857999"/>
              <a:gd name="connsiteX36" fmla="*/ 6096000 w 6096000"/>
              <a:gd name="connsiteY36" fmla="*/ 6857999 h 6857999"/>
              <a:gd name="connsiteX37" fmla="*/ 0 w 6096000"/>
              <a:gd name="connsiteY37" fmla="*/ 6857999 h 6857999"/>
              <a:gd name="connsiteX38" fmla="*/ 0 w 6096000"/>
              <a:gd name="connsiteY38"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438979 w 6096000"/>
              <a:gd name="connsiteY4" fmla="*/ 357576 h 6857999"/>
              <a:gd name="connsiteX5" fmla="*/ 5600436 w 6096000"/>
              <a:gd name="connsiteY5" fmla="*/ 356095 h 6857999"/>
              <a:gd name="connsiteX6" fmla="*/ 5678897 w 6096000"/>
              <a:gd name="connsiteY6" fmla="*/ 355501 h 6857999"/>
              <a:gd name="connsiteX7" fmla="*/ 5731491 w 6096000"/>
              <a:gd name="connsiteY7" fmla="*/ 358143 h 6857999"/>
              <a:gd name="connsiteX8" fmla="*/ 5733245 w 6096000"/>
              <a:gd name="connsiteY8" fmla="*/ 358746 h 6857999"/>
              <a:gd name="connsiteX9" fmla="*/ 5710719 w 6096000"/>
              <a:gd name="connsiteY9" fmla="*/ 375983 h 6857999"/>
              <a:gd name="connsiteX10" fmla="*/ 5627373 w 6096000"/>
              <a:gd name="connsiteY10" fmla="*/ 414694 h 6857999"/>
              <a:gd name="connsiteX11" fmla="*/ 5553673 w 6096000"/>
              <a:gd name="connsiteY11" fmla="*/ 440104 h 6857999"/>
              <a:gd name="connsiteX12" fmla="*/ 5483767 w 6096000"/>
              <a:gd name="connsiteY12" fmla="*/ 461767 h 6857999"/>
              <a:gd name="connsiteX13" fmla="*/ 5648359 w 6096000"/>
              <a:gd name="connsiteY13" fmla="*/ 499289 h 6857999"/>
              <a:gd name="connsiteX14" fmla="*/ 5730276 w 6096000"/>
              <a:gd name="connsiteY14" fmla="*/ 462635 h 6857999"/>
              <a:gd name="connsiteX15" fmla="*/ 5780420 w 6096000"/>
              <a:gd name="connsiteY15" fmla="*/ 430616 h 6857999"/>
              <a:gd name="connsiteX16" fmla="*/ 5795328 w 6096000"/>
              <a:gd name="connsiteY16" fmla="*/ 405800 h 6857999"/>
              <a:gd name="connsiteX17" fmla="*/ 5795913 w 6096000"/>
              <a:gd name="connsiteY17" fmla="*/ 400307 h 6857999"/>
              <a:gd name="connsiteX18" fmla="*/ 5795873 w 6096000"/>
              <a:gd name="connsiteY18" fmla="*/ 399474 h 6857999"/>
              <a:gd name="connsiteX19" fmla="*/ 5795904 w 6096000"/>
              <a:gd name="connsiteY19" fmla="*/ 399668 h 6857999"/>
              <a:gd name="connsiteX20" fmla="*/ 5795758 w 6096000"/>
              <a:gd name="connsiteY20" fmla="*/ 397127 h 6857999"/>
              <a:gd name="connsiteX21" fmla="*/ 5795711 w 6096000"/>
              <a:gd name="connsiteY21" fmla="*/ 396856 h 6857999"/>
              <a:gd name="connsiteX22" fmla="*/ 5795429 w 6096000"/>
              <a:gd name="connsiteY22" fmla="*/ 394612 h 6857999"/>
              <a:gd name="connsiteX23" fmla="*/ 5795105 w 6096000"/>
              <a:gd name="connsiteY23" fmla="*/ 393345 h 6857999"/>
              <a:gd name="connsiteX24" fmla="*/ 5794259 w 6096000"/>
              <a:gd name="connsiteY24" fmla="*/ 388443 h 6857999"/>
              <a:gd name="connsiteX25" fmla="*/ 5791398 w 6096000"/>
              <a:gd name="connsiteY25" fmla="*/ 380582 h 6857999"/>
              <a:gd name="connsiteX26" fmla="*/ 5786005 w 6096000"/>
              <a:gd name="connsiteY26" fmla="*/ 368855 h 6857999"/>
              <a:gd name="connsiteX27" fmla="*/ 5767944 w 6096000"/>
              <a:gd name="connsiteY27" fmla="*/ 338025 h 6857999"/>
              <a:gd name="connsiteX28" fmla="*/ 5759278 w 6096000"/>
              <a:gd name="connsiteY28" fmla="*/ 325338 h 6857999"/>
              <a:gd name="connsiteX29" fmla="*/ 5754023 w 6096000"/>
              <a:gd name="connsiteY29" fmla="*/ 318994 h 6857999"/>
              <a:gd name="connsiteX30" fmla="*/ 5713128 w 6096000"/>
              <a:gd name="connsiteY30" fmla="*/ 292679 h 6857999"/>
              <a:gd name="connsiteX31" fmla="*/ 5673541 w 6096000"/>
              <a:gd name="connsiteY31" fmla="*/ 281994 h 6857999"/>
              <a:gd name="connsiteX32" fmla="*/ 5625499 w 6096000"/>
              <a:gd name="connsiteY32" fmla="*/ 276729 h 6857999"/>
              <a:gd name="connsiteX33" fmla="*/ 5573510 w 6096000"/>
              <a:gd name="connsiteY33" fmla="*/ 275549 h 6857999"/>
              <a:gd name="connsiteX34" fmla="*/ 0 w 6096000"/>
              <a:gd name="connsiteY34" fmla="*/ 0 h 6857999"/>
              <a:gd name="connsiteX35" fmla="*/ 6096000 w 6096000"/>
              <a:gd name="connsiteY35" fmla="*/ 0 h 6857999"/>
              <a:gd name="connsiteX36" fmla="*/ 6096000 w 6096000"/>
              <a:gd name="connsiteY36" fmla="*/ 6857999 h 6857999"/>
              <a:gd name="connsiteX37" fmla="*/ 0 w 6096000"/>
              <a:gd name="connsiteY37" fmla="*/ 6857999 h 6857999"/>
              <a:gd name="connsiteX38" fmla="*/ 0 w 6096000"/>
              <a:gd name="connsiteY38"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438979 w 6096000"/>
              <a:gd name="connsiteY4" fmla="*/ 357576 h 6857999"/>
              <a:gd name="connsiteX5" fmla="*/ 5600436 w 6096000"/>
              <a:gd name="connsiteY5" fmla="*/ 356095 h 6857999"/>
              <a:gd name="connsiteX6" fmla="*/ 5678897 w 6096000"/>
              <a:gd name="connsiteY6" fmla="*/ 355501 h 6857999"/>
              <a:gd name="connsiteX7" fmla="*/ 5731491 w 6096000"/>
              <a:gd name="connsiteY7" fmla="*/ 358143 h 6857999"/>
              <a:gd name="connsiteX8" fmla="*/ 5733245 w 6096000"/>
              <a:gd name="connsiteY8" fmla="*/ 358746 h 6857999"/>
              <a:gd name="connsiteX9" fmla="*/ 5710719 w 6096000"/>
              <a:gd name="connsiteY9" fmla="*/ 375983 h 6857999"/>
              <a:gd name="connsiteX10" fmla="*/ 5627373 w 6096000"/>
              <a:gd name="connsiteY10" fmla="*/ 414694 h 6857999"/>
              <a:gd name="connsiteX11" fmla="*/ 5553673 w 6096000"/>
              <a:gd name="connsiteY11" fmla="*/ 440104 h 6857999"/>
              <a:gd name="connsiteX12" fmla="*/ 5483767 w 6096000"/>
              <a:gd name="connsiteY12" fmla="*/ 461767 h 6857999"/>
              <a:gd name="connsiteX13" fmla="*/ 5648359 w 6096000"/>
              <a:gd name="connsiteY13" fmla="*/ 499289 h 6857999"/>
              <a:gd name="connsiteX14" fmla="*/ 5730276 w 6096000"/>
              <a:gd name="connsiteY14" fmla="*/ 462635 h 6857999"/>
              <a:gd name="connsiteX15" fmla="*/ 5780420 w 6096000"/>
              <a:gd name="connsiteY15" fmla="*/ 430616 h 6857999"/>
              <a:gd name="connsiteX16" fmla="*/ 5795328 w 6096000"/>
              <a:gd name="connsiteY16" fmla="*/ 405800 h 6857999"/>
              <a:gd name="connsiteX17" fmla="*/ 5795913 w 6096000"/>
              <a:gd name="connsiteY17" fmla="*/ 400307 h 6857999"/>
              <a:gd name="connsiteX18" fmla="*/ 5795873 w 6096000"/>
              <a:gd name="connsiteY18" fmla="*/ 399474 h 6857999"/>
              <a:gd name="connsiteX19" fmla="*/ 5795904 w 6096000"/>
              <a:gd name="connsiteY19" fmla="*/ 399668 h 6857999"/>
              <a:gd name="connsiteX20" fmla="*/ 5795758 w 6096000"/>
              <a:gd name="connsiteY20" fmla="*/ 397127 h 6857999"/>
              <a:gd name="connsiteX21" fmla="*/ 5795711 w 6096000"/>
              <a:gd name="connsiteY21" fmla="*/ 396856 h 6857999"/>
              <a:gd name="connsiteX22" fmla="*/ 5795429 w 6096000"/>
              <a:gd name="connsiteY22" fmla="*/ 394612 h 6857999"/>
              <a:gd name="connsiteX23" fmla="*/ 5795105 w 6096000"/>
              <a:gd name="connsiteY23" fmla="*/ 393345 h 6857999"/>
              <a:gd name="connsiteX24" fmla="*/ 5794259 w 6096000"/>
              <a:gd name="connsiteY24" fmla="*/ 388443 h 6857999"/>
              <a:gd name="connsiteX25" fmla="*/ 5791398 w 6096000"/>
              <a:gd name="connsiteY25" fmla="*/ 380582 h 6857999"/>
              <a:gd name="connsiteX26" fmla="*/ 5786005 w 6096000"/>
              <a:gd name="connsiteY26" fmla="*/ 368855 h 6857999"/>
              <a:gd name="connsiteX27" fmla="*/ 5767944 w 6096000"/>
              <a:gd name="connsiteY27" fmla="*/ 338025 h 6857999"/>
              <a:gd name="connsiteX28" fmla="*/ 5759278 w 6096000"/>
              <a:gd name="connsiteY28" fmla="*/ 325338 h 6857999"/>
              <a:gd name="connsiteX29" fmla="*/ 5754023 w 6096000"/>
              <a:gd name="connsiteY29" fmla="*/ 318994 h 6857999"/>
              <a:gd name="connsiteX30" fmla="*/ 5713128 w 6096000"/>
              <a:gd name="connsiteY30" fmla="*/ 292679 h 6857999"/>
              <a:gd name="connsiteX31" fmla="*/ 5673541 w 6096000"/>
              <a:gd name="connsiteY31" fmla="*/ 281994 h 6857999"/>
              <a:gd name="connsiteX32" fmla="*/ 5625499 w 6096000"/>
              <a:gd name="connsiteY32" fmla="*/ 276729 h 6857999"/>
              <a:gd name="connsiteX33" fmla="*/ 5573510 w 6096000"/>
              <a:gd name="connsiteY33" fmla="*/ 275549 h 6857999"/>
              <a:gd name="connsiteX34" fmla="*/ 0 w 6096000"/>
              <a:gd name="connsiteY34" fmla="*/ 0 h 6857999"/>
              <a:gd name="connsiteX35" fmla="*/ 6096000 w 6096000"/>
              <a:gd name="connsiteY35" fmla="*/ 0 h 6857999"/>
              <a:gd name="connsiteX36" fmla="*/ 6096000 w 6096000"/>
              <a:gd name="connsiteY36" fmla="*/ 6857999 h 6857999"/>
              <a:gd name="connsiteX37" fmla="*/ 0 w 6096000"/>
              <a:gd name="connsiteY37" fmla="*/ 6857999 h 6857999"/>
              <a:gd name="connsiteX38" fmla="*/ 0 w 6096000"/>
              <a:gd name="connsiteY38"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438979 w 6096000"/>
              <a:gd name="connsiteY4" fmla="*/ 357576 h 6857999"/>
              <a:gd name="connsiteX5" fmla="*/ 5597261 w 6096000"/>
              <a:gd name="connsiteY5" fmla="*/ 352920 h 6857999"/>
              <a:gd name="connsiteX6" fmla="*/ 5678897 w 6096000"/>
              <a:gd name="connsiteY6" fmla="*/ 355501 h 6857999"/>
              <a:gd name="connsiteX7" fmla="*/ 5731491 w 6096000"/>
              <a:gd name="connsiteY7" fmla="*/ 358143 h 6857999"/>
              <a:gd name="connsiteX8" fmla="*/ 5733245 w 6096000"/>
              <a:gd name="connsiteY8" fmla="*/ 358746 h 6857999"/>
              <a:gd name="connsiteX9" fmla="*/ 5710719 w 6096000"/>
              <a:gd name="connsiteY9" fmla="*/ 375983 h 6857999"/>
              <a:gd name="connsiteX10" fmla="*/ 5627373 w 6096000"/>
              <a:gd name="connsiteY10" fmla="*/ 414694 h 6857999"/>
              <a:gd name="connsiteX11" fmla="*/ 5553673 w 6096000"/>
              <a:gd name="connsiteY11" fmla="*/ 440104 h 6857999"/>
              <a:gd name="connsiteX12" fmla="*/ 5483767 w 6096000"/>
              <a:gd name="connsiteY12" fmla="*/ 461767 h 6857999"/>
              <a:gd name="connsiteX13" fmla="*/ 5648359 w 6096000"/>
              <a:gd name="connsiteY13" fmla="*/ 499289 h 6857999"/>
              <a:gd name="connsiteX14" fmla="*/ 5730276 w 6096000"/>
              <a:gd name="connsiteY14" fmla="*/ 462635 h 6857999"/>
              <a:gd name="connsiteX15" fmla="*/ 5780420 w 6096000"/>
              <a:gd name="connsiteY15" fmla="*/ 430616 h 6857999"/>
              <a:gd name="connsiteX16" fmla="*/ 5795328 w 6096000"/>
              <a:gd name="connsiteY16" fmla="*/ 405800 h 6857999"/>
              <a:gd name="connsiteX17" fmla="*/ 5795913 w 6096000"/>
              <a:gd name="connsiteY17" fmla="*/ 400307 h 6857999"/>
              <a:gd name="connsiteX18" fmla="*/ 5795873 w 6096000"/>
              <a:gd name="connsiteY18" fmla="*/ 399474 h 6857999"/>
              <a:gd name="connsiteX19" fmla="*/ 5795904 w 6096000"/>
              <a:gd name="connsiteY19" fmla="*/ 399668 h 6857999"/>
              <a:gd name="connsiteX20" fmla="*/ 5795758 w 6096000"/>
              <a:gd name="connsiteY20" fmla="*/ 397127 h 6857999"/>
              <a:gd name="connsiteX21" fmla="*/ 5795711 w 6096000"/>
              <a:gd name="connsiteY21" fmla="*/ 396856 h 6857999"/>
              <a:gd name="connsiteX22" fmla="*/ 5795429 w 6096000"/>
              <a:gd name="connsiteY22" fmla="*/ 394612 h 6857999"/>
              <a:gd name="connsiteX23" fmla="*/ 5795105 w 6096000"/>
              <a:gd name="connsiteY23" fmla="*/ 393345 h 6857999"/>
              <a:gd name="connsiteX24" fmla="*/ 5794259 w 6096000"/>
              <a:gd name="connsiteY24" fmla="*/ 388443 h 6857999"/>
              <a:gd name="connsiteX25" fmla="*/ 5791398 w 6096000"/>
              <a:gd name="connsiteY25" fmla="*/ 380582 h 6857999"/>
              <a:gd name="connsiteX26" fmla="*/ 5786005 w 6096000"/>
              <a:gd name="connsiteY26" fmla="*/ 368855 h 6857999"/>
              <a:gd name="connsiteX27" fmla="*/ 5767944 w 6096000"/>
              <a:gd name="connsiteY27" fmla="*/ 338025 h 6857999"/>
              <a:gd name="connsiteX28" fmla="*/ 5759278 w 6096000"/>
              <a:gd name="connsiteY28" fmla="*/ 325338 h 6857999"/>
              <a:gd name="connsiteX29" fmla="*/ 5754023 w 6096000"/>
              <a:gd name="connsiteY29" fmla="*/ 318994 h 6857999"/>
              <a:gd name="connsiteX30" fmla="*/ 5713128 w 6096000"/>
              <a:gd name="connsiteY30" fmla="*/ 292679 h 6857999"/>
              <a:gd name="connsiteX31" fmla="*/ 5673541 w 6096000"/>
              <a:gd name="connsiteY31" fmla="*/ 281994 h 6857999"/>
              <a:gd name="connsiteX32" fmla="*/ 5625499 w 6096000"/>
              <a:gd name="connsiteY32" fmla="*/ 276729 h 6857999"/>
              <a:gd name="connsiteX33" fmla="*/ 5573510 w 6096000"/>
              <a:gd name="connsiteY33" fmla="*/ 275549 h 6857999"/>
              <a:gd name="connsiteX34" fmla="*/ 0 w 6096000"/>
              <a:gd name="connsiteY34" fmla="*/ 0 h 6857999"/>
              <a:gd name="connsiteX35" fmla="*/ 6096000 w 6096000"/>
              <a:gd name="connsiteY35" fmla="*/ 0 h 6857999"/>
              <a:gd name="connsiteX36" fmla="*/ 6096000 w 6096000"/>
              <a:gd name="connsiteY36" fmla="*/ 6857999 h 6857999"/>
              <a:gd name="connsiteX37" fmla="*/ 0 w 6096000"/>
              <a:gd name="connsiteY37" fmla="*/ 6857999 h 6857999"/>
              <a:gd name="connsiteX38" fmla="*/ 0 w 6096000"/>
              <a:gd name="connsiteY38"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438979 w 6096000"/>
              <a:gd name="connsiteY4" fmla="*/ 357576 h 6857999"/>
              <a:gd name="connsiteX5" fmla="*/ 5597261 w 6096000"/>
              <a:gd name="connsiteY5" fmla="*/ 352920 h 6857999"/>
              <a:gd name="connsiteX6" fmla="*/ 5678897 w 6096000"/>
              <a:gd name="connsiteY6" fmla="*/ 355501 h 6857999"/>
              <a:gd name="connsiteX7" fmla="*/ 5731491 w 6096000"/>
              <a:gd name="connsiteY7" fmla="*/ 358143 h 6857999"/>
              <a:gd name="connsiteX8" fmla="*/ 5733245 w 6096000"/>
              <a:gd name="connsiteY8" fmla="*/ 358746 h 6857999"/>
              <a:gd name="connsiteX9" fmla="*/ 5710719 w 6096000"/>
              <a:gd name="connsiteY9" fmla="*/ 375983 h 6857999"/>
              <a:gd name="connsiteX10" fmla="*/ 5627373 w 6096000"/>
              <a:gd name="connsiteY10" fmla="*/ 414694 h 6857999"/>
              <a:gd name="connsiteX11" fmla="*/ 5553673 w 6096000"/>
              <a:gd name="connsiteY11" fmla="*/ 440104 h 6857999"/>
              <a:gd name="connsiteX12" fmla="*/ 5483767 w 6096000"/>
              <a:gd name="connsiteY12" fmla="*/ 461767 h 6857999"/>
              <a:gd name="connsiteX13" fmla="*/ 5648359 w 6096000"/>
              <a:gd name="connsiteY13" fmla="*/ 499289 h 6857999"/>
              <a:gd name="connsiteX14" fmla="*/ 5730276 w 6096000"/>
              <a:gd name="connsiteY14" fmla="*/ 462635 h 6857999"/>
              <a:gd name="connsiteX15" fmla="*/ 5780420 w 6096000"/>
              <a:gd name="connsiteY15" fmla="*/ 430616 h 6857999"/>
              <a:gd name="connsiteX16" fmla="*/ 5795328 w 6096000"/>
              <a:gd name="connsiteY16" fmla="*/ 405800 h 6857999"/>
              <a:gd name="connsiteX17" fmla="*/ 5795913 w 6096000"/>
              <a:gd name="connsiteY17" fmla="*/ 400307 h 6857999"/>
              <a:gd name="connsiteX18" fmla="*/ 5795873 w 6096000"/>
              <a:gd name="connsiteY18" fmla="*/ 399474 h 6857999"/>
              <a:gd name="connsiteX19" fmla="*/ 5795904 w 6096000"/>
              <a:gd name="connsiteY19" fmla="*/ 399668 h 6857999"/>
              <a:gd name="connsiteX20" fmla="*/ 5795758 w 6096000"/>
              <a:gd name="connsiteY20" fmla="*/ 397127 h 6857999"/>
              <a:gd name="connsiteX21" fmla="*/ 5795711 w 6096000"/>
              <a:gd name="connsiteY21" fmla="*/ 396856 h 6857999"/>
              <a:gd name="connsiteX22" fmla="*/ 5795429 w 6096000"/>
              <a:gd name="connsiteY22" fmla="*/ 394612 h 6857999"/>
              <a:gd name="connsiteX23" fmla="*/ 5795105 w 6096000"/>
              <a:gd name="connsiteY23" fmla="*/ 393345 h 6857999"/>
              <a:gd name="connsiteX24" fmla="*/ 5794259 w 6096000"/>
              <a:gd name="connsiteY24" fmla="*/ 388443 h 6857999"/>
              <a:gd name="connsiteX25" fmla="*/ 5791398 w 6096000"/>
              <a:gd name="connsiteY25" fmla="*/ 380582 h 6857999"/>
              <a:gd name="connsiteX26" fmla="*/ 5786005 w 6096000"/>
              <a:gd name="connsiteY26" fmla="*/ 368855 h 6857999"/>
              <a:gd name="connsiteX27" fmla="*/ 5767944 w 6096000"/>
              <a:gd name="connsiteY27" fmla="*/ 338025 h 6857999"/>
              <a:gd name="connsiteX28" fmla="*/ 5759278 w 6096000"/>
              <a:gd name="connsiteY28" fmla="*/ 325338 h 6857999"/>
              <a:gd name="connsiteX29" fmla="*/ 5754023 w 6096000"/>
              <a:gd name="connsiteY29" fmla="*/ 318994 h 6857999"/>
              <a:gd name="connsiteX30" fmla="*/ 5713128 w 6096000"/>
              <a:gd name="connsiteY30" fmla="*/ 292679 h 6857999"/>
              <a:gd name="connsiteX31" fmla="*/ 5673541 w 6096000"/>
              <a:gd name="connsiteY31" fmla="*/ 281994 h 6857999"/>
              <a:gd name="connsiteX32" fmla="*/ 5625499 w 6096000"/>
              <a:gd name="connsiteY32" fmla="*/ 276729 h 6857999"/>
              <a:gd name="connsiteX33" fmla="*/ 5573510 w 6096000"/>
              <a:gd name="connsiteY33" fmla="*/ 275549 h 6857999"/>
              <a:gd name="connsiteX34" fmla="*/ 0 w 6096000"/>
              <a:gd name="connsiteY34" fmla="*/ 0 h 6857999"/>
              <a:gd name="connsiteX35" fmla="*/ 6096000 w 6096000"/>
              <a:gd name="connsiteY35" fmla="*/ 0 h 6857999"/>
              <a:gd name="connsiteX36" fmla="*/ 6096000 w 6096000"/>
              <a:gd name="connsiteY36" fmla="*/ 6857999 h 6857999"/>
              <a:gd name="connsiteX37" fmla="*/ 0 w 6096000"/>
              <a:gd name="connsiteY37" fmla="*/ 6857999 h 6857999"/>
              <a:gd name="connsiteX38" fmla="*/ 0 w 6096000"/>
              <a:gd name="connsiteY38"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08600 w 6096000"/>
              <a:gd name="connsiteY4" fmla="*/ 349250 h 6857999"/>
              <a:gd name="connsiteX5" fmla="*/ 5438979 w 6096000"/>
              <a:gd name="connsiteY5" fmla="*/ 357576 h 6857999"/>
              <a:gd name="connsiteX6" fmla="*/ 5597261 w 6096000"/>
              <a:gd name="connsiteY6" fmla="*/ 352920 h 6857999"/>
              <a:gd name="connsiteX7" fmla="*/ 56788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38979 w 6096000"/>
              <a:gd name="connsiteY5" fmla="*/ 357576 h 6857999"/>
              <a:gd name="connsiteX6" fmla="*/ 5597261 w 6096000"/>
              <a:gd name="connsiteY6" fmla="*/ 352920 h 6857999"/>
              <a:gd name="connsiteX7" fmla="*/ 56788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38979 w 6096000"/>
              <a:gd name="connsiteY5" fmla="*/ 357576 h 6857999"/>
              <a:gd name="connsiteX6" fmla="*/ 5597261 w 6096000"/>
              <a:gd name="connsiteY6" fmla="*/ 352920 h 6857999"/>
              <a:gd name="connsiteX7" fmla="*/ 56788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38979 w 6096000"/>
              <a:gd name="connsiteY5" fmla="*/ 357576 h 6857999"/>
              <a:gd name="connsiteX6" fmla="*/ 5597261 w 6096000"/>
              <a:gd name="connsiteY6" fmla="*/ 352920 h 6857999"/>
              <a:gd name="connsiteX7" fmla="*/ 56788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38979 w 6096000"/>
              <a:gd name="connsiteY5" fmla="*/ 357576 h 6857999"/>
              <a:gd name="connsiteX6" fmla="*/ 5597261 w 6096000"/>
              <a:gd name="connsiteY6" fmla="*/ 352920 h 6857999"/>
              <a:gd name="connsiteX7" fmla="*/ 56788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38979 w 6096000"/>
              <a:gd name="connsiteY5" fmla="*/ 357576 h 6857999"/>
              <a:gd name="connsiteX6" fmla="*/ 5597261 w 6096000"/>
              <a:gd name="connsiteY6" fmla="*/ 352920 h 6857999"/>
              <a:gd name="connsiteX7" fmla="*/ 56788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38979 w 6096000"/>
              <a:gd name="connsiteY5" fmla="*/ 357576 h 6857999"/>
              <a:gd name="connsiteX6" fmla="*/ 5597261 w 6096000"/>
              <a:gd name="connsiteY6" fmla="*/ 352920 h 6857999"/>
              <a:gd name="connsiteX7" fmla="*/ 56788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38979 w 6096000"/>
              <a:gd name="connsiteY5" fmla="*/ 357576 h 6857999"/>
              <a:gd name="connsiteX6" fmla="*/ 5597261 w 6096000"/>
              <a:gd name="connsiteY6" fmla="*/ 352920 h 6857999"/>
              <a:gd name="connsiteX7" fmla="*/ 5685247 w 6096000"/>
              <a:gd name="connsiteY7" fmla="*/ 352326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48504 w 6096000"/>
              <a:gd name="connsiteY5" fmla="*/ 357576 h 6857999"/>
              <a:gd name="connsiteX6" fmla="*/ 5597261 w 6096000"/>
              <a:gd name="connsiteY6" fmla="*/ 352920 h 6857999"/>
              <a:gd name="connsiteX7" fmla="*/ 5685247 w 6096000"/>
              <a:gd name="connsiteY7" fmla="*/ 352326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48504 w 6096000"/>
              <a:gd name="connsiteY5" fmla="*/ 357576 h 6857999"/>
              <a:gd name="connsiteX6" fmla="*/ 5597261 w 6096000"/>
              <a:gd name="connsiteY6" fmla="*/ 352920 h 6857999"/>
              <a:gd name="connsiteX7" fmla="*/ 5688422 w 6096000"/>
              <a:gd name="connsiteY7" fmla="*/ 34915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48504 w 6096000"/>
              <a:gd name="connsiteY5" fmla="*/ 357576 h 6857999"/>
              <a:gd name="connsiteX6" fmla="*/ 5594086 w 6096000"/>
              <a:gd name="connsiteY6" fmla="*/ 349745 h 6857999"/>
              <a:gd name="connsiteX7" fmla="*/ 5688422 w 6096000"/>
              <a:gd name="connsiteY7" fmla="*/ 34915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48504 w 6096000"/>
              <a:gd name="connsiteY5" fmla="*/ 357576 h 6857999"/>
              <a:gd name="connsiteX6" fmla="*/ 5594086 w 6096000"/>
              <a:gd name="connsiteY6" fmla="*/ 349745 h 6857999"/>
              <a:gd name="connsiteX7" fmla="*/ 5704297 w 6096000"/>
              <a:gd name="connsiteY7" fmla="*/ 34915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58029 w 6096000"/>
              <a:gd name="connsiteY5" fmla="*/ 357576 h 6857999"/>
              <a:gd name="connsiteX6" fmla="*/ 5594086 w 6096000"/>
              <a:gd name="connsiteY6" fmla="*/ 349745 h 6857999"/>
              <a:gd name="connsiteX7" fmla="*/ 5704297 w 6096000"/>
              <a:gd name="connsiteY7" fmla="*/ 34915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58029 w 6096000"/>
              <a:gd name="connsiteY5" fmla="*/ 357576 h 6857999"/>
              <a:gd name="connsiteX6" fmla="*/ 5594086 w 6096000"/>
              <a:gd name="connsiteY6" fmla="*/ 349745 h 6857999"/>
              <a:gd name="connsiteX7" fmla="*/ 57042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311775 w 6096000"/>
              <a:gd name="connsiteY4" fmla="*/ 355600 h 6857999"/>
              <a:gd name="connsiteX5" fmla="*/ 5458029 w 6096000"/>
              <a:gd name="connsiteY5" fmla="*/ 357576 h 6857999"/>
              <a:gd name="connsiteX6" fmla="*/ 5597261 w 6096000"/>
              <a:gd name="connsiteY6" fmla="*/ 352920 h 6857999"/>
              <a:gd name="connsiteX7" fmla="*/ 57042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273675 w 6096000"/>
              <a:gd name="connsiteY4" fmla="*/ 352425 h 6857999"/>
              <a:gd name="connsiteX5" fmla="*/ 5458029 w 6096000"/>
              <a:gd name="connsiteY5" fmla="*/ 357576 h 6857999"/>
              <a:gd name="connsiteX6" fmla="*/ 5597261 w 6096000"/>
              <a:gd name="connsiteY6" fmla="*/ 352920 h 6857999"/>
              <a:gd name="connsiteX7" fmla="*/ 57042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273675 w 6096000"/>
              <a:gd name="connsiteY4" fmla="*/ 352425 h 6857999"/>
              <a:gd name="connsiteX5" fmla="*/ 5458029 w 6096000"/>
              <a:gd name="connsiteY5" fmla="*/ 357576 h 6857999"/>
              <a:gd name="connsiteX6" fmla="*/ 5597261 w 6096000"/>
              <a:gd name="connsiteY6" fmla="*/ 352920 h 6857999"/>
              <a:gd name="connsiteX7" fmla="*/ 57042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273675 w 6096000"/>
              <a:gd name="connsiteY4" fmla="*/ 352425 h 6857999"/>
              <a:gd name="connsiteX5" fmla="*/ 5451679 w 6096000"/>
              <a:gd name="connsiteY5" fmla="*/ 354401 h 6857999"/>
              <a:gd name="connsiteX6" fmla="*/ 5597261 w 6096000"/>
              <a:gd name="connsiteY6" fmla="*/ 352920 h 6857999"/>
              <a:gd name="connsiteX7" fmla="*/ 5704297 w 6096000"/>
              <a:gd name="connsiteY7" fmla="*/ 355501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 name="connsiteX0" fmla="*/ 5573510 w 6096000"/>
              <a:gd name="connsiteY0" fmla="*/ 275549 h 6857999"/>
              <a:gd name="connsiteX1" fmla="*/ 5504287 w 6096000"/>
              <a:gd name="connsiteY1" fmla="*/ 276802 h 6857999"/>
              <a:gd name="connsiteX2" fmla="*/ 4882132 w 6096000"/>
              <a:gd name="connsiteY2" fmla="*/ 296908 h 6857999"/>
              <a:gd name="connsiteX3" fmla="*/ 5035766 w 6096000"/>
              <a:gd name="connsiteY3" fmla="*/ 333610 h 6857999"/>
              <a:gd name="connsiteX4" fmla="*/ 5273675 w 6096000"/>
              <a:gd name="connsiteY4" fmla="*/ 352425 h 6857999"/>
              <a:gd name="connsiteX5" fmla="*/ 5451679 w 6096000"/>
              <a:gd name="connsiteY5" fmla="*/ 354401 h 6857999"/>
              <a:gd name="connsiteX6" fmla="*/ 5597261 w 6096000"/>
              <a:gd name="connsiteY6" fmla="*/ 352920 h 6857999"/>
              <a:gd name="connsiteX7" fmla="*/ 5704297 w 6096000"/>
              <a:gd name="connsiteY7" fmla="*/ 352326 h 6857999"/>
              <a:gd name="connsiteX8" fmla="*/ 5731491 w 6096000"/>
              <a:gd name="connsiteY8" fmla="*/ 358143 h 6857999"/>
              <a:gd name="connsiteX9" fmla="*/ 5733245 w 6096000"/>
              <a:gd name="connsiteY9" fmla="*/ 358746 h 6857999"/>
              <a:gd name="connsiteX10" fmla="*/ 5710719 w 6096000"/>
              <a:gd name="connsiteY10" fmla="*/ 375983 h 6857999"/>
              <a:gd name="connsiteX11" fmla="*/ 5627373 w 6096000"/>
              <a:gd name="connsiteY11" fmla="*/ 414694 h 6857999"/>
              <a:gd name="connsiteX12" fmla="*/ 5553673 w 6096000"/>
              <a:gd name="connsiteY12" fmla="*/ 440104 h 6857999"/>
              <a:gd name="connsiteX13" fmla="*/ 5483767 w 6096000"/>
              <a:gd name="connsiteY13" fmla="*/ 461767 h 6857999"/>
              <a:gd name="connsiteX14" fmla="*/ 5648359 w 6096000"/>
              <a:gd name="connsiteY14" fmla="*/ 499289 h 6857999"/>
              <a:gd name="connsiteX15" fmla="*/ 5730276 w 6096000"/>
              <a:gd name="connsiteY15" fmla="*/ 462635 h 6857999"/>
              <a:gd name="connsiteX16" fmla="*/ 5780420 w 6096000"/>
              <a:gd name="connsiteY16" fmla="*/ 430616 h 6857999"/>
              <a:gd name="connsiteX17" fmla="*/ 5795328 w 6096000"/>
              <a:gd name="connsiteY17" fmla="*/ 405800 h 6857999"/>
              <a:gd name="connsiteX18" fmla="*/ 5795913 w 6096000"/>
              <a:gd name="connsiteY18" fmla="*/ 400307 h 6857999"/>
              <a:gd name="connsiteX19" fmla="*/ 5795873 w 6096000"/>
              <a:gd name="connsiteY19" fmla="*/ 399474 h 6857999"/>
              <a:gd name="connsiteX20" fmla="*/ 5795904 w 6096000"/>
              <a:gd name="connsiteY20" fmla="*/ 399668 h 6857999"/>
              <a:gd name="connsiteX21" fmla="*/ 5795758 w 6096000"/>
              <a:gd name="connsiteY21" fmla="*/ 397127 h 6857999"/>
              <a:gd name="connsiteX22" fmla="*/ 5795711 w 6096000"/>
              <a:gd name="connsiteY22" fmla="*/ 396856 h 6857999"/>
              <a:gd name="connsiteX23" fmla="*/ 5795429 w 6096000"/>
              <a:gd name="connsiteY23" fmla="*/ 394612 h 6857999"/>
              <a:gd name="connsiteX24" fmla="*/ 5795105 w 6096000"/>
              <a:gd name="connsiteY24" fmla="*/ 393345 h 6857999"/>
              <a:gd name="connsiteX25" fmla="*/ 5794259 w 6096000"/>
              <a:gd name="connsiteY25" fmla="*/ 388443 h 6857999"/>
              <a:gd name="connsiteX26" fmla="*/ 5791398 w 6096000"/>
              <a:gd name="connsiteY26" fmla="*/ 380582 h 6857999"/>
              <a:gd name="connsiteX27" fmla="*/ 5786005 w 6096000"/>
              <a:gd name="connsiteY27" fmla="*/ 368855 h 6857999"/>
              <a:gd name="connsiteX28" fmla="*/ 5767944 w 6096000"/>
              <a:gd name="connsiteY28" fmla="*/ 338025 h 6857999"/>
              <a:gd name="connsiteX29" fmla="*/ 5759278 w 6096000"/>
              <a:gd name="connsiteY29" fmla="*/ 325338 h 6857999"/>
              <a:gd name="connsiteX30" fmla="*/ 5754023 w 6096000"/>
              <a:gd name="connsiteY30" fmla="*/ 318994 h 6857999"/>
              <a:gd name="connsiteX31" fmla="*/ 5713128 w 6096000"/>
              <a:gd name="connsiteY31" fmla="*/ 292679 h 6857999"/>
              <a:gd name="connsiteX32" fmla="*/ 5673541 w 6096000"/>
              <a:gd name="connsiteY32" fmla="*/ 281994 h 6857999"/>
              <a:gd name="connsiteX33" fmla="*/ 5625499 w 6096000"/>
              <a:gd name="connsiteY33" fmla="*/ 276729 h 6857999"/>
              <a:gd name="connsiteX34" fmla="*/ 5573510 w 6096000"/>
              <a:gd name="connsiteY34" fmla="*/ 275549 h 6857999"/>
              <a:gd name="connsiteX35" fmla="*/ 0 w 6096000"/>
              <a:gd name="connsiteY35" fmla="*/ 0 h 6857999"/>
              <a:gd name="connsiteX36" fmla="*/ 6096000 w 6096000"/>
              <a:gd name="connsiteY36" fmla="*/ 0 h 6857999"/>
              <a:gd name="connsiteX37" fmla="*/ 6096000 w 6096000"/>
              <a:gd name="connsiteY37" fmla="*/ 6857999 h 6857999"/>
              <a:gd name="connsiteX38" fmla="*/ 0 w 6096000"/>
              <a:gd name="connsiteY38" fmla="*/ 6857999 h 6857999"/>
              <a:gd name="connsiteX39" fmla="*/ 0 w 6096000"/>
              <a:gd name="connsiteY3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96000" h="6857999">
                <a:moveTo>
                  <a:pt x="5573510" y="275549"/>
                </a:moveTo>
                <a:lnTo>
                  <a:pt x="5504287" y="276802"/>
                </a:lnTo>
                <a:lnTo>
                  <a:pt x="4882132" y="296908"/>
                </a:lnTo>
                <a:cubicBezTo>
                  <a:pt x="4882132" y="296908"/>
                  <a:pt x="4970509" y="324357"/>
                  <a:pt x="5035766" y="333610"/>
                </a:cubicBezTo>
                <a:cubicBezTo>
                  <a:pt x="5101023" y="342863"/>
                  <a:pt x="5177898" y="351606"/>
                  <a:pt x="5273675" y="352425"/>
                </a:cubicBezTo>
                <a:cubicBezTo>
                  <a:pt x="5423427" y="356419"/>
                  <a:pt x="5397748" y="354319"/>
                  <a:pt x="5451679" y="354401"/>
                </a:cubicBezTo>
                <a:lnTo>
                  <a:pt x="5597261" y="352920"/>
                </a:lnTo>
                <a:lnTo>
                  <a:pt x="5704297" y="352326"/>
                </a:lnTo>
                <a:cubicBezTo>
                  <a:pt x="5706829" y="352417"/>
                  <a:pt x="5708174" y="355044"/>
                  <a:pt x="5731491" y="358143"/>
                </a:cubicBezTo>
                <a:lnTo>
                  <a:pt x="5733245" y="358746"/>
                </a:lnTo>
                <a:lnTo>
                  <a:pt x="5710719" y="375983"/>
                </a:lnTo>
                <a:cubicBezTo>
                  <a:pt x="5683404" y="393110"/>
                  <a:pt x="5647568" y="407126"/>
                  <a:pt x="5627373" y="414694"/>
                </a:cubicBezTo>
                <a:cubicBezTo>
                  <a:pt x="5590582" y="428514"/>
                  <a:pt x="5574258" y="433404"/>
                  <a:pt x="5553673" y="440104"/>
                </a:cubicBezTo>
                <a:cubicBezTo>
                  <a:pt x="5530374" y="447663"/>
                  <a:pt x="5483767" y="461767"/>
                  <a:pt x="5483767" y="461767"/>
                </a:cubicBezTo>
                <a:cubicBezTo>
                  <a:pt x="5580318" y="490596"/>
                  <a:pt x="5648359" y="499289"/>
                  <a:pt x="5648359" y="499289"/>
                </a:cubicBezTo>
                <a:cubicBezTo>
                  <a:pt x="5648359" y="499289"/>
                  <a:pt x="5680058" y="489490"/>
                  <a:pt x="5730276" y="462635"/>
                </a:cubicBezTo>
                <a:cubicBezTo>
                  <a:pt x="5757469" y="448815"/>
                  <a:pt x="5770850" y="439510"/>
                  <a:pt x="5780420" y="430616"/>
                </a:cubicBezTo>
                <a:cubicBezTo>
                  <a:pt x="5783949" y="427426"/>
                  <a:pt x="5793062" y="417939"/>
                  <a:pt x="5795328" y="405800"/>
                </a:cubicBezTo>
                <a:cubicBezTo>
                  <a:pt x="5795475" y="404913"/>
                  <a:pt x="5795913" y="402592"/>
                  <a:pt x="5795913" y="400307"/>
                </a:cubicBezTo>
                <a:cubicBezTo>
                  <a:pt x="5795900" y="400029"/>
                  <a:pt x="5795886" y="399752"/>
                  <a:pt x="5795873" y="399474"/>
                </a:cubicBezTo>
                <a:cubicBezTo>
                  <a:pt x="5795883" y="399539"/>
                  <a:pt x="5795894" y="399603"/>
                  <a:pt x="5795904" y="399668"/>
                </a:cubicBezTo>
                <a:cubicBezTo>
                  <a:pt x="5795855" y="398821"/>
                  <a:pt x="5795807" y="397974"/>
                  <a:pt x="5795758" y="397127"/>
                </a:cubicBezTo>
                <a:cubicBezTo>
                  <a:pt x="5795742" y="397037"/>
                  <a:pt x="5795727" y="396946"/>
                  <a:pt x="5795711" y="396856"/>
                </a:cubicBezTo>
                <a:lnTo>
                  <a:pt x="5795429" y="394612"/>
                </a:lnTo>
                <a:lnTo>
                  <a:pt x="5795105" y="393345"/>
                </a:lnTo>
                <a:lnTo>
                  <a:pt x="5794259" y="388443"/>
                </a:lnTo>
                <a:cubicBezTo>
                  <a:pt x="5793729" y="386807"/>
                  <a:pt x="5793052" y="384458"/>
                  <a:pt x="5791398" y="380582"/>
                </a:cubicBezTo>
                <a:cubicBezTo>
                  <a:pt x="5789707" y="376679"/>
                  <a:pt x="5787970" y="372694"/>
                  <a:pt x="5786005" y="368855"/>
                </a:cubicBezTo>
                <a:cubicBezTo>
                  <a:pt x="5784186" y="365199"/>
                  <a:pt x="5778958" y="354715"/>
                  <a:pt x="5767944" y="338025"/>
                </a:cubicBezTo>
                <a:cubicBezTo>
                  <a:pt x="5766609" y="335858"/>
                  <a:pt x="5762669" y="330054"/>
                  <a:pt x="5759278" y="325338"/>
                </a:cubicBezTo>
                <a:cubicBezTo>
                  <a:pt x="5756253" y="321279"/>
                  <a:pt x="5754023" y="318994"/>
                  <a:pt x="5754023" y="318994"/>
                </a:cubicBezTo>
                <a:cubicBezTo>
                  <a:pt x="5746482" y="309068"/>
                  <a:pt x="5731226" y="299379"/>
                  <a:pt x="5713128" y="292679"/>
                </a:cubicBezTo>
                <a:cubicBezTo>
                  <a:pt x="5704536" y="289489"/>
                  <a:pt x="5689784" y="284772"/>
                  <a:pt x="5673541" y="281994"/>
                </a:cubicBezTo>
                <a:cubicBezTo>
                  <a:pt x="5655425" y="278913"/>
                  <a:pt x="5641001" y="277597"/>
                  <a:pt x="5625499" y="276729"/>
                </a:cubicBezTo>
                <a:cubicBezTo>
                  <a:pt x="5610385" y="275856"/>
                  <a:pt x="5593384" y="275500"/>
                  <a:pt x="5573510" y="275549"/>
                </a:cubicBezTo>
                <a:close/>
                <a:moveTo>
                  <a:pt x="0" y="0"/>
                </a:moveTo>
                <a:lnTo>
                  <a:pt x="6096000" y="0"/>
                </a:lnTo>
                <a:lnTo>
                  <a:pt x="6096000" y="6857999"/>
                </a:lnTo>
                <a:lnTo>
                  <a:pt x="0" y="6857999"/>
                </a:lnTo>
                <a:lnTo>
                  <a:pt x="0" y="0"/>
                </a:lnTo>
                <a:close/>
              </a:path>
            </a:pathLst>
          </a:custGeom>
          <a:noFill/>
          <a:ln>
            <a:noFill/>
          </a:ln>
        </p:spPr>
        <p:txBody>
          <a:bodyPr wrap="square" tIns="432000">
            <a:noAutofit/>
          </a:bodyPr>
          <a:lstStyle>
            <a:lvl1pPr marL="0" indent="0" algn="ctr">
              <a:buNone/>
              <a:defRPr sz="1000">
                <a:solidFill>
                  <a:schemeClr val="tx2"/>
                </a:solidFill>
              </a:defRPr>
            </a:lvl1pPr>
          </a:lstStyle>
          <a:p>
            <a:r>
              <a:rPr lang="en-GB"/>
              <a:t>Click centre icon or drag picture file directly into placeholder</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bg1"/>
                </a:solidFill>
              </a:defRPr>
            </a:lvl1pPr>
          </a:lstStyle>
          <a:p>
            <a:fld id="{547D8F62-AA94-4162-81E0-AD925AB77EC1}" type="slidenum">
              <a:rPr lang="en-GB" smtClean="0"/>
              <a:pPr/>
              <a:t>‹#›</a:t>
            </a:fld>
            <a:endParaRPr lang="en-GB"/>
          </a:p>
        </p:txBody>
      </p:sp>
      <p:sp>
        <p:nvSpPr>
          <p:cNvPr id="10" name="Text Placeholder 19">
            <a:extLst>
              <a:ext uri="{FF2B5EF4-FFF2-40B4-BE49-F238E27FC236}">
                <a16:creationId xmlns:a16="http://schemas.microsoft.com/office/drawing/2014/main" id="{7D9C1D02-E476-C9AD-46AB-ECF0355FFC18}"/>
              </a:ext>
            </a:extLst>
          </p:cNvPr>
          <p:cNvSpPr>
            <a:spLocks noGrp="1"/>
          </p:cNvSpPr>
          <p:nvPr>
            <p:ph type="body" sz="quarter" idx="19" hasCustomPrompt="1"/>
          </p:nvPr>
        </p:nvSpPr>
        <p:spPr>
          <a:xfrm>
            <a:off x="464104" y="1627890"/>
            <a:ext cx="4775677"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11" name="Text Placeholder 3">
            <a:extLst>
              <a:ext uri="{FF2B5EF4-FFF2-40B4-BE49-F238E27FC236}">
                <a16:creationId xmlns:a16="http://schemas.microsoft.com/office/drawing/2014/main" id="{E47A8B64-E7F1-4179-6F87-A896E8244593}"/>
              </a:ext>
            </a:extLst>
          </p:cNvPr>
          <p:cNvSpPr>
            <a:spLocks noGrp="1"/>
          </p:cNvSpPr>
          <p:nvPr>
            <p:ph type="body" sz="quarter" idx="37"/>
          </p:nvPr>
        </p:nvSpPr>
        <p:spPr>
          <a:xfrm>
            <a:off x="463550" y="2384425"/>
            <a:ext cx="4776231"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9" name="Title 1">
            <a:extLst>
              <a:ext uri="{FF2B5EF4-FFF2-40B4-BE49-F238E27FC236}">
                <a16:creationId xmlns:a16="http://schemas.microsoft.com/office/drawing/2014/main" id="{5E1878BE-619A-BE65-808F-52E13FE6060F}"/>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Tree>
    <p:extLst>
      <p:ext uri="{BB962C8B-B14F-4D97-AF65-F5344CB8AC3E}">
        <p14:creationId xmlns:p14="http://schemas.microsoft.com/office/powerpoint/2010/main" val="1705273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 Image and Text_White">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1" name="Text Placeholder 3">
            <a:extLst>
              <a:ext uri="{FF2B5EF4-FFF2-40B4-BE49-F238E27FC236}">
                <a16:creationId xmlns:a16="http://schemas.microsoft.com/office/drawing/2014/main" id="{E47A8B64-E7F1-4179-6F87-A896E8244593}"/>
              </a:ext>
            </a:extLst>
          </p:cNvPr>
          <p:cNvSpPr>
            <a:spLocks noGrp="1"/>
          </p:cNvSpPr>
          <p:nvPr>
            <p:ph type="body" sz="quarter" idx="37"/>
          </p:nvPr>
        </p:nvSpPr>
        <p:spPr>
          <a:xfrm>
            <a:off x="9083676" y="2384425"/>
            <a:ext cx="2646362" cy="34012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Picture Placeholder 10">
            <a:extLst>
              <a:ext uri="{FF2B5EF4-FFF2-40B4-BE49-F238E27FC236}">
                <a16:creationId xmlns:a16="http://schemas.microsoft.com/office/drawing/2014/main" id="{F7A7816D-5D26-F32A-BB16-0B152C83AD0C}"/>
              </a:ext>
            </a:extLst>
          </p:cNvPr>
          <p:cNvSpPr>
            <a:spLocks noGrp="1"/>
          </p:cNvSpPr>
          <p:nvPr>
            <p:ph type="pic" sz="quarter" idx="14" hasCustomPrompt="1"/>
          </p:nvPr>
        </p:nvSpPr>
        <p:spPr>
          <a:xfrm>
            <a:off x="465693" y="1665289"/>
            <a:ext cx="8397319" cy="4120428"/>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sp>
        <p:nvSpPr>
          <p:cNvPr id="6" name="Text Placeholder 19">
            <a:extLst>
              <a:ext uri="{FF2B5EF4-FFF2-40B4-BE49-F238E27FC236}">
                <a16:creationId xmlns:a16="http://schemas.microsoft.com/office/drawing/2014/main" id="{7C2EB21D-6001-0C8C-5778-B1D788C788F8}"/>
              </a:ext>
            </a:extLst>
          </p:cNvPr>
          <p:cNvSpPr>
            <a:spLocks noGrp="1"/>
          </p:cNvSpPr>
          <p:nvPr>
            <p:ph type="body" sz="quarter" idx="38" hasCustomPrompt="1"/>
          </p:nvPr>
        </p:nvSpPr>
        <p:spPr>
          <a:xfrm>
            <a:off x="9079945" y="1627890"/>
            <a:ext cx="2646362"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9" name="Title 1">
            <a:extLst>
              <a:ext uri="{FF2B5EF4-FFF2-40B4-BE49-F238E27FC236}">
                <a16:creationId xmlns:a16="http://schemas.microsoft.com/office/drawing/2014/main" id="{E4B9229E-DE8F-A163-FF38-058A191AFA16}"/>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4" name="Group 3">
            <a:extLst>
              <a:ext uri="{FF2B5EF4-FFF2-40B4-BE49-F238E27FC236}">
                <a16:creationId xmlns:a16="http://schemas.microsoft.com/office/drawing/2014/main" id="{3AB116CC-173F-3F37-B7C3-2A52D9B687E4}"/>
              </a:ext>
            </a:extLst>
          </p:cNvPr>
          <p:cNvGrpSpPr/>
          <p:nvPr userDrawn="1"/>
        </p:nvGrpSpPr>
        <p:grpSpPr>
          <a:xfrm>
            <a:off x="11001600" y="273600"/>
            <a:ext cx="894731" cy="223744"/>
            <a:chOff x="10997182" y="275544"/>
            <a:chExt cx="894731" cy="223744"/>
          </a:xfrm>
        </p:grpSpPr>
        <p:sp>
          <p:nvSpPr>
            <p:cNvPr id="10" name="Freeform: Shape 9">
              <a:extLst>
                <a:ext uri="{FF2B5EF4-FFF2-40B4-BE49-F238E27FC236}">
                  <a16:creationId xmlns:a16="http://schemas.microsoft.com/office/drawing/2014/main" id="{52454A33-1556-376F-8367-BE6A50F9540C}"/>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0">
              <a:extLst>
                <a:ext uri="{FF2B5EF4-FFF2-40B4-BE49-F238E27FC236}">
                  <a16:creationId xmlns:a16="http://schemas.microsoft.com/office/drawing/2014/main" id="{F2A92F9F-591F-AFDA-FDEF-38296FB7EFB1}"/>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64325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3 Image and Text_Subtle Blue">
    <p:bg>
      <p:bgPr>
        <a:solidFill>
          <a:schemeClr val="bg2"/>
        </a:solidFill>
        <a:effectLst/>
      </p:bgPr>
    </p:bg>
    <p:spTree>
      <p:nvGrpSpPr>
        <p:cNvPr id="1" name=""/>
        <p:cNvGrpSpPr/>
        <p:nvPr/>
      </p:nvGrpSpPr>
      <p:grpSpPr>
        <a:xfrm>
          <a:off x="0" y="0"/>
          <a:ext cx="0" cy="0"/>
          <a:chOff x="0" y="0"/>
          <a:chExt cx="0" cy="0"/>
        </a:xfrm>
      </p:grpSpPr>
      <p:pic>
        <p:nvPicPr>
          <p:cNvPr id="9" name="Picture 8" descr="A blue background with white lines&#10;&#10;Description automatically generated">
            <a:extLst>
              <a:ext uri="{FF2B5EF4-FFF2-40B4-BE49-F238E27FC236}">
                <a16:creationId xmlns:a16="http://schemas.microsoft.com/office/drawing/2014/main" id="{810CFC0B-9EA1-E668-F70E-E6859A939D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1"/>
          <a:stretch/>
        </p:blipFill>
        <p:spPr>
          <a:xfrm>
            <a:off x="0" y="1761974"/>
            <a:ext cx="12192000" cy="5096026"/>
          </a:xfrm>
          <a:custGeom>
            <a:avLst/>
            <a:gdLst>
              <a:gd name="connsiteX0" fmla="*/ 0 w 7909909"/>
              <a:gd name="connsiteY0" fmla="*/ 0 h 6858000"/>
              <a:gd name="connsiteX1" fmla="*/ 7909909 w 7909909"/>
              <a:gd name="connsiteY1" fmla="*/ 0 h 6858000"/>
              <a:gd name="connsiteX2" fmla="*/ 7909909 w 7909909"/>
              <a:gd name="connsiteY2" fmla="*/ 6858000 h 6858000"/>
              <a:gd name="connsiteX3" fmla="*/ 0 w 79099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09909" h="6858000">
                <a:moveTo>
                  <a:pt x="0" y="0"/>
                </a:moveTo>
                <a:lnTo>
                  <a:pt x="7909909" y="0"/>
                </a:lnTo>
                <a:lnTo>
                  <a:pt x="7909909" y="6858000"/>
                </a:lnTo>
                <a:lnTo>
                  <a:pt x="0" y="6858000"/>
                </a:lnTo>
                <a:close/>
              </a:path>
            </a:pathLst>
          </a:custGeom>
        </p:spPr>
      </p:pic>
      <p:sp>
        <p:nvSpPr>
          <p:cNvPr id="6" name="Rectangle 5">
            <a:extLst>
              <a:ext uri="{FF2B5EF4-FFF2-40B4-BE49-F238E27FC236}">
                <a16:creationId xmlns:a16="http://schemas.microsoft.com/office/drawing/2014/main" id="{904795FD-71D4-B56E-C823-A169DB52DD9B}"/>
              </a:ext>
            </a:extLst>
          </p:cNvPr>
          <p:cNvSpPr/>
          <p:nvPr userDrawn="1"/>
        </p:nvSpPr>
        <p:spPr>
          <a:xfrm>
            <a:off x="0" y="0"/>
            <a:ext cx="12191999" cy="6858000"/>
          </a:xfrm>
          <a:prstGeom prst="rect">
            <a:avLst/>
          </a:prstGeom>
          <a:gradFill>
            <a:gsLst>
              <a:gs pos="52000">
                <a:srgbClr val="ADD1D7"/>
              </a:gs>
              <a:gs pos="100000">
                <a:srgbClr val="ADD1D7">
                  <a:alpha val="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0" name="Text Placeholder 19">
            <a:extLst>
              <a:ext uri="{FF2B5EF4-FFF2-40B4-BE49-F238E27FC236}">
                <a16:creationId xmlns:a16="http://schemas.microsoft.com/office/drawing/2014/main" id="{7D9C1D02-E476-C9AD-46AB-ECF0355FFC18}"/>
              </a:ext>
            </a:extLst>
          </p:cNvPr>
          <p:cNvSpPr>
            <a:spLocks noGrp="1"/>
          </p:cNvSpPr>
          <p:nvPr>
            <p:ph type="body" sz="quarter" idx="19" hasCustomPrompt="1"/>
          </p:nvPr>
        </p:nvSpPr>
        <p:spPr>
          <a:xfrm>
            <a:off x="9084229" y="1627890"/>
            <a:ext cx="2650571" cy="519565"/>
          </a:xfrm>
        </p:spPr>
        <p:txBody>
          <a:bodyPr/>
          <a:lstStyle>
            <a:lvl1pPr marL="0" indent="0" algn="l">
              <a:lnSpc>
                <a:spcPct val="130000"/>
              </a:lnSpc>
              <a:spcAft>
                <a:spcPts val="0"/>
              </a:spcAft>
              <a:buNone/>
              <a:defRPr spc="300">
                <a:solidFill>
                  <a:schemeClr val="accent1"/>
                </a:solidFill>
              </a:defRPr>
            </a:lvl1pPr>
          </a:lstStyle>
          <a:p>
            <a:pPr lvl="0"/>
            <a:r>
              <a:rPr lang="en-GB"/>
              <a:t>SUBTITLE GOES HERE, </a:t>
            </a:r>
            <a:br>
              <a:rPr lang="en-GB"/>
            </a:br>
            <a:r>
              <a:rPr lang="en-GB"/>
              <a:t>ALL CAPS 14PT</a:t>
            </a:r>
          </a:p>
        </p:txBody>
      </p:sp>
      <p:sp>
        <p:nvSpPr>
          <p:cNvPr id="11" name="Text Placeholder 3">
            <a:extLst>
              <a:ext uri="{FF2B5EF4-FFF2-40B4-BE49-F238E27FC236}">
                <a16:creationId xmlns:a16="http://schemas.microsoft.com/office/drawing/2014/main" id="{E47A8B64-E7F1-4179-6F87-A896E8244593}"/>
              </a:ext>
            </a:extLst>
          </p:cNvPr>
          <p:cNvSpPr>
            <a:spLocks noGrp="1"/>
          </p:cNvSpPr>
          <p:nvPr>
            <p:ph type="body" sz="quarter" idx="37"/>
          </p:nvPr>
        </p:nvSpPr>
        <p:spPr>
          <a:xfrm>
            <a:off x="9083676" y="2384425"/>
            <a:ext cx="2646362" cy="34012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Picture Placeholder 10">
            <a:extLst>
              <a:ext uri="{FF2B5EF4-FFF2-40B4-BE49-F238E27FC236}">
                <a16:creationId xmlns:a16="http://schemas.microsoft.com/office/drawing/2014/main" id="{F7A7816D-5D26-F32A-BB16-0B152C83AD0C}"/>
              </a:ext>
            </a:extLst>
          </p:cNvPr>
          <p:cNvSpPr>
            <a:spLocks noGrp="1"/>
          </p:cNvSpPr>
          <p:nvPr>
            <p:ph type="pic" sz="quarter" idx="14" hasCustomPrompt="1"/>
          </p:nvPr>
        </p:nvSpPr>
        <p:spPr>
          <a:xfrm>
            <a:off x="465693" y="1665289"/>
            <a:ext cx="8397319" cy="4120428"/>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sp>
        <p:nvSpPr>
          <p:cNvPr id="15" name="Title 1">
            <a:extLst>
              <a:ext uri="{FF2B5EF4-FFF2-40B4-BE49-F238E27FC236}">
                <a16:creationId xmlns:a16="http://schemas.microsoft.com/office/drawing/2014/main" id="{2B39506B-486A-816A-A923-767045E4FFF4}"/>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4" name="Group 3">
            <a:extLst>
              <a:ext uri="{FF2B5EF4-FFF2-40B4-BE49-F238E27FC236}">
                <a16:creationId xmlns:a16="http://schemas.microsoft.com/office/drawing/2014/main" id="{BA6843B2-672A-8439-4FF2-1A0BEA703F69}"/>
              </a:ext>
            </a:extLst>
          </p:cNvPr>
          <p:cNvGrpSpPr/>
          <p:nvPr userDrawn="1"/>
        </p:nvGrpSpPr>
        <p:grpSpPr>
          <a:xfrm>
            <a:off x="11001600" y="273600"/>
            <a:ext cx="894731" cy="223744"/>
            <a:chOff x="10997182" y="275544"/>
            <a:chExt cx="894731" cy="223744"/>
          </a:xfrm>
        </p:grpSpPr>
        <p:sp>
          <p:nvSpPr>
            <p:cNvPr id="5" name="Freeform: Shape 9">
              <a:extLst>
                <a:ext uri="{FF2B5EF4-FFF2-40B4-BE49-F238E27FC236}">
                  <a16:creationId xmlns:a16="http://schemas.microsoft.com/office/drawing/2014/main" id="{42AE3980-23F4-B3E4-021C-CA036F977F95}"/>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10">
              <a:extLst>
                <a:ext uri="{FF2B5EF4-FFF2-40B4-BE49-F238E27FC236}">
                  <a16:creationId xmlns:a16="http://schemas.microsoft.com/office/drawing/2014/main" id="{8DC07EC3-28D5-17D0-365F-C9E7E8428713}"/>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922341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de Image and Text">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1" name="Text Placeholder 3">
            <a:extLst>
              <a:ext uri="{FF2B5EF4-FFF2-40B4-BE49-F238E27FC236}">
                <a16:creationId xmlns:a16="http://schemas.microsoft.com/office/drawing/2014/main" id="{E47A8B64-E7F1-4179-6F87-A896E8244593}"/>
              </a:ext>
            </a:extLst>
          </p:cNvPr>
          <p:cNvSpPr>
            <a:spLocks noGrp="1"/>
          </p:cNvSpPr>
          <p:nvPr>
            <p:ph type="body" sz="quarter" idx="37"/>
          </p:nvPr>
        </p:nvSpPr>
        <p:spPr>
          <a:xfrm>
            <a:off x="465693" y="4931793"/>
            <a:ext cx="4745760" cy="1041168"/>
          </a:xfrm>
        </p:spPr>
        <p:txBody>
          <a:bodyPr/>
          <a:lstStyle/>
          <a:p>
            <a:pPr lvl="0"/>
            <a:r>
              <a:rPr lang="en-GB"/>
              <a:t>Click to edit Master text styles</a:t>
            </a:r>
          </a:p>
          <a:p>
            <a:pPr lvl="1"/>
            <a:r>
              <a:rPr lang="en-GB"/>
              <a:t>Second level</a:t>
            </a:r>
          </a:p>
          <a:p>
            <a:pPr lvl="2"/>
            <a:r>
              <a:rPr lang="en-GB"/>
              <a:t>Third level</a:t>
            </a:r>
          </a:p>
        </p:txBody>
      </p:sp>
      <p:sp>
        <p:nvSpPr>
          <p:cNvPr id="3" name="Picture Placeholder 10">
            <a:extLst>
              <a:ext uri="{FF2B5EF4-FFF2-40B4-BE49-F238E27FC236}">
                <a16:creationId xmlns:a16="http://schemas.microsoft.com/office/drawing/2014/main" id="{F7A7816D-5D26-F32A-BB16-0B152C83AD0C}"/>
              </a:ext>
            </a:extLst>
          </p:cNvPr>
          <p:cNvSpPr>
            <a:spLocks noGrp="1"/>
          </p:cNvSpPr>
          <p:nvPr>
            <p:ph type="pic" sz="quarter" idx="14" hasCustomPrompt="1"/>
          </p:nvPr>
        </p:nvSpPr>
        <p:spPr>
          <a:xfrm>
            <a:off x="465693" y="1665289"/>
            <a:ext cx="11277600" cy="3045257"/>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sp>
        <p:nvSpPr>
          <p:cNvPr id="16" name="Title 1">
            <a:extLst>
              <a:ext uri="{FF2B5EF4-FFF2-40B4-BE49-F238E27FC236}">
                <a16:creationId xmlns:a16="http://schemas.microsoft.com/office/drawing/2014/main" id="{D57FA567-5F24-90C5-CD4B-A3E3BB543006}"/>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4" name="Group 3">
            <a:extLst>
              <a:ext uri="{FF2B5EF4-FFF2-40B4-BE49-F238E27FC236}">
                <a16:creationId xmlns:a16="http://schemas.microsoft.com/office/drawing/2014/main" id="{BB49EBA5-5283-528F-D1A2-7BD2F239D92C}"/>
              </a:ext>
            </a:extLst>
          </p:cNvPr>
          <p:cNvGrpSpPr/>
          <p:nvPr userDrawn="1"/>
        </p:nvGrpSpPr>
        <p:grpSpPr>
          <a:xfrm>
            <a:off x="11001600" y="273600"/>
            <a:ext cx="894731" cy="223744"/>
            <a:chOff x="10997182" y="275544"/>
            <a:chExt cx="894731" cy="223744"/>
          </a:xfrm>
        </p:grpSpPr>
        <p:sp>
          <p:nvSpPr>
            <p:cNvPr id="5" name="Freeform: Shape 9">
              <a:extLst>
                <a:ext uri="{FF2B5EF4-FFF2-40B4-BE49-F238E27FC236}">
                  <a16:creationId xmlns:a16="http://schemas.microsoft.com/office/drawing/2014/main" id="{D48845B1-004A-CAAC-B531-EDBA57C5D366}"/>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10">
              <a:extLst>
                <a:ext uri="{FF2B5EF4-FFF2-40B4-BE49-F238E27FC236}">
                  <a16:creationId xmlns:a16="http://schemas.microsoft.com/office/drawing/2014/main" id="{1203C639-EA38-8C38-8AFB-83FC219522EB}"/>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5787708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x Text, 1x Image">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25" name="Text Placeholder 19">
            <a:extLst>
              <a:ext uri="{FF2B5EF4-FFF2-40B4-BE49-F238E27FC236}">
                <a16:creationId xmlns:a16="http://schemas.microsoft.com/office/drawing/2014/main" id="{531E55E4-9C7E-8E28-30EB-A2B131E19632}"/>
              </a:ext>
            </a:extLst>
          </p:cNvPr>
          <p:cNvSpPr>
            <a:spLocks noGrp="1"/>
          </p:cNvSpPr>
          <p:nvPr>
            <p:ph type="body" sz="quarter" idx="19" hasCustomPrompt="1"/>
          </p:nvPr>
        </p:nvSpPr>
        <p:spPr>
          <a:xfrm>
            <a:off x="464105" y="1627890"/>
            <a:ext cx="3614738"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28" name="Text Placeholder 3">
            <a:extLst>
              <a:ext uri="{FF2B5EF4-FFF2-40B4-BE49-F238E27FC236}">
                <a16:creationId xmlns:a16="http://schemas.microsoft.com/office/drawing/2014/main" id="{FAB5A7D6-B2D2-D33A-BBED-5556FB5F56EC}"/>
              </a:ext>
            </a:extLst>
          </p:cNvPr>
          <p:cNvSpPr>
            <a:spLocks noGrp="1"/>
          </p:cNvSpPr>
          <p:nvPr>
            <p:ph type="body" sz="quarter" idx="37"/>
          </p:nvPr>
        </p:nvSpPr>
        <p:spPr>
          <a:xfrm>
            <a:off x="463551" y="2384425"/>
            <a:ext cx="3614738"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0" name="Title 1">
            <a:extLst>
              <a:ext uri="{FF2B5EF4-FFF2-40B4-BE49-F238E27FC236}">
                <a16:creationId xmlns:a16="http://schemas.microsoft.com/office/drawing/2014/main" id="{F47CD22C-4065-D152-ABCA-1FC64CEC931F}"/>
              </a:ext>
            </a:extLst>
          </p:cNvPr>
          <p:cNvSpPr>
            <a:spLocks noGrp="1"/>
          </p:cNvSpPr>
          <p:nvPr>
            <p:ph type="title" hasCustomPrompt="1"/>
          </p:nvPr>
        </p:nvSpPr>
        <p:spPr>
          <a:xfrm>
            <a:off x="465693" y="372235"/>
            <a:ext cx="3615157"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4" name="Group 3">
            <a:extLst>
              <a:ext uri="{FF2B5EF4-FFF2-40B4-BE49-F238E27FC236}">
                <a16:creationId xmlns:a16="http://schemas.microsoft.com/office/drawing/2014/main" id="{54F627A4-E4B9-1CDC-4F94-A757327A6A26}"/>
              </a:ext>
            </a:extLst>
          </p:cNvPr>
          <p:cNvGrpSpPr/>
          <p:nvPr userDrawn="1"/>
        </p:nvGrpSpPr>
        <p:grpSpPr>
          <a:xfrm>
            <a:off x="11001600" y="273600"/>
            <a:ext cx="894731" cy="223744"/>
            <a:chOff x="10997182" y="275544"/>
            <a:chExt cx="894731" cy="223744"/>
          </a:xfrm>
        </p:grpSpPr>
        <p:sp>
          <p:nvSpPr>
            <p:cNvPr id="6" name="Freeform: Shape 9">
              <a:extLst>
                <a:ext uri="{FF2B5EF4-FFF2-40B4-BE49-F238E27FC236}">
                  <a16:creationId xmlns:a16="http://schemas.microsoft.com/office/drawing/2014/main" id="{7A74D37A-B778-DDA3-2F46-F3EBEB113DFF}"/>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10">
              <a:extLst>
                <a:ext uri="{FF2B5EF4-FFF2-40B4-BE49-F238E27FC236}">
                  <a16:creationId xmlns:a16="http://schemas.microsoft.com/office/drawing/2014/main" id="{D504E7FA-F87E-EEEB-338F-D233AFAE62FD}"/>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Picture Placeholder 10">
            <a:extLst>
              <a:ext uri="{FF2B5EF4-FFF2-40B4-BE49-F238E27FC236}">
                <a16:creationId xmlns:a16="http://schemas.microsoft.com/office/drawing/2014/main" id="{7E77C419-9E44-90C1-BF2B-672E59282B8B}"/>
              </a:ext>
            </a:extLst>
          </p:cNvPr>
          <p:cNvSpPr>
            <a:spLocks noGrp="1"/>
          </p:cNvSpPr>
          <p:nvPr>
            <p:ph type="pic" sz="quarter" idx="39" hasCustomPrompt="1"/>
          </p:nvPr>
        </p:nvSpPr>
        <p:spPr>
          <a:xfrm>
            <a:off x="8106809" y="1672488"/>
            <a:ext cx="3621086" cy="4244191"/>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file </a:t>
            </a:r>
            <a:br>
              <a:rPr lang="en-GB"/>
            </a:br>
            <a:r>
              <a:rPr lang="en-GB"/>
              <a:t>directly into placeholder</a:t>
            </a:r>
          </a:p>
        </p:txBody>
      </p:sp>
      <p:sp>
        <p:nvSpPr>
          <p:cNvPr id="5" name="Text Placeholder 19">
            <a:extLst>
              <a:ext uri="{FF2B5EF4-FFF2-40B4-BE49-F238E27FC236}">
                <a16:creationId xmlns:a16="http://schemas.microsoft.com/office/drawing/2014/main" id="{116A93B7-9D8E-1463-D573-F9BA672B2EBF}"/>
              </a:ext>
            </a:extLst>
          </p:cNvPr>
          <p:cNvSpPr>
            <a:spLocks noGrp="1"/>
          </p:cNvSpPr>
          <p:nvPr>
            <p:ph type="body" sz="quarter" idx="40" hasCustomPrompt="1"/>
          </p:nvPr>
        </p:nvSpPr>
        <p:spPr>
          <a:xfrm>
            <a:off x="4291012" y="1627890"/>
            <a:ext cx="3614738"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8" name="Text Placeholder 3">
            <a:extLst>
              <a:ext uri="{FF2B5EF4-FFF2-40B4-BE49-F238E27FC236}">
                <a16:creationId xmlns:a16="http://schemas.microsoft.com/office/drawing/2014/main" id="{EC24538C-CC8E-872A-8669-26006E1AE759}"/>
              </a:ext>
            </a:extLst>
          </p:cNvPr>
          <p:cNvSpPr>
            <a:spLocks noGrp="1"/>
          </p:cNvSpPr>
          <p:nvPr>
            <p:ph type="body" sz="quarter" idx="41"/>
          </p:nvPr>
        </p:nvSpPr>
        <p:spPr>
          <a:xfrm>
            <a:off x="4290458" y="2384425"/>
            <a:ext cx="3614738"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519632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Video">
    <p:bg>
      <p:bgPr>
        <a:solidFill>
          <a:schemeClr val="accent1"/>
        </a:solidFill>
        <a:effectLst/>
      </p:bgPr>
    </p:bg>
    <p:spTree>
      <p:nvGrpSpPr>
        <p:cNvPr id="1" name=""/>
        <p:cNvGrpSpPr/>
        <p:nvPr/>
      </p:nvGrpSpPr>
      <p:grpSpPr>
        <a:xfrm>
          <a:off x="0" y="0"/>
          <a:ext cx="0" cy="0"/>
          <a:chOff x="0" y="0"/>
          <a:chExt cx="0" cy="0"/>
        </a:xfrm>
      </p:grpSpPr>
      <p:pic>
        <p:nvPicPr>
          <p:cNvPr id="4" name="ba-recruitment-header-main-1920x1080 (1)">
            <a:hlinkClick r:id="" action="ppaction://media"/>
            <a:extLst>
              <a:ext uri="{FF2B5EF4-FFF2-40B4-BE49-F238E27FC236}">
                <a16:creationId xmlns:a16="http://schemas.microsoft.com/office/drawing/2014/main" id="{2501B300-6159-30CE-ACC7-D995FDF3FCA6}"/>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4763" y="3175"/>
            <a:ext cx="12192000" cy="6858000"/>
          </a:xfrm>
          <a:prstGeom prst="rect">
            <a:avLst/>
          </a:prstGeom>
        </p:spPr>
      </p:pic>
      <p:sp>
        <p:nvSpPr>
          <p:cNvPr id="5" name="Rectangle 4">
            <a:extLst>
              <a:ext uri="{FF2B5EF4-FFF2-40B4-BE49-F238E27FC236}">
                <a16:creationId xmlns:a16="http://schemas.microsoft.com/office/drawing/2014/main" id="{017E61E6-FE59-8258-85CE-EF16D2B01842}"/>
              </a:ext>
            </a:extLst>
          </p:cNvPr>
          <p:cNvSpPr/>
          <p:nvPr userDrawn="1"/>
        </p:nvSpPr>
        <p:spPr>
          <a:xfrm>
            <a:off x="0" y="0"/>
            <a:ext cx="12191999" cy="6858000"/>
          </a:xfrm>
          <a:prstGeom prst="rect">
            <a:avLst/>
          </a:prstGeom>
          <a:solidFill>
            <a:srgbClr val="0B5574">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5F6BFB1-BCFB-85FF-9A85-09EA821F6D65}"/>
              </a:ext>
            </a:extLst>
          </p:cNvPr>
          <p:cNvSpPr/>
          <p:nvPr userDrawn="1"/>
        </p:nvSpPr>
        <p:spPr>
          <a:xfrm>
            <a:off x="0" y="1571625"/>
            <a:ext cx="12192000" cy="5286375"/>
          </a:xfrm>
          <a:prstGeom prst="rect">
            <a:avLst/>
          </a:prstGeom>
          <a:gradFill>
            <a:gsLst>
              <a:gs pos="0">
                <a:srgbClr val="0B5574">
                  <a:alpha val="0"/>
                </a:srgbClr>
              </a:gs>
              <a:gs pos="100000">
                <a:srgbClr val="0B5574">
                  <a:alpha val="7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2">
            <a:extLst>
              <a:ext uri="{FF2B5EF4-FFF2-40B4-BE49-F238E27FC236}">
                <a16:creationId xmlns:a16="http://schemas.microsoft.com/office/drawing/2014/main" id="{F4BB6640-580D-D6E6-DB44-28C147BCCD00}"/>
              </a:ext>
            </a:extLst>
          </p:cNvPr>
          <p:cNvSpPr>
            <a:spLocks noGrp="1"/>
          </p:cNvSpPr>
          <p:nvPr>
            <p:ph type="dt" sz="half" idx="12"/>
          </p:nvPr>
        </p:nvSpPr>
        <p:spPr>
          <a:xfrm>
            <a:off x="5132797" y="6245724"/>
            <a:ext cx="1926404" cy="155076"/>
          </a:xfrm>
        </p:spPr>
        <p:txBody>
          <a:bodyPr/>
          <a:lstStyle>
            <a:lvl1pPr algn="ctr">
              <a:defRPr sz="1400" spc="300">
                <a:solidFill>
                  <a:schemeClr val="bg1"/>
                </a:solidFill>
              </a:defRPr>
            </a:lvl1pPr>
          </a:lstStyle>
          <a:p>
            <a:r>
              <a:rPr lang="en-GB"/>
              <a:t>00/00/0000</a:t>
            </a:r>
          </a:p>
        </p:txBody>
      </p:sp>
      <p:sp>
        <p:nvSpPr>
          <p:cNvPr id="10" name="Title 1">
            <a:extLst>
              <a:ext uri="{FF2B5EF4-FFF2-40B4-BE49-F238E27FC236}">
                <a16:creationId xmlns:a16="http://schemas.microsoft.com/office/drawing/2014/main" id="{5B04A739-11D2-54CE-4271-A18182947A98}"/>
              </a:ext>
            </a:extLst>
          </p:cNvPr>
          <p:cNvSpPr>
            <a:spLocks noGrp="1"/>
          </p:cNvSpPr>
          <p:nvPr>
            <p:ph type="title" hasCustomPrompt="1"/>
          </p:nvPr>
        </p:nvSpPr>
        <p:spPr>
          <a:xfrm>
            <a:off x="3182389" y="2925013"/>
            <a:ext cx="5827222" cy="859113"/>
          </a:xfrm>
        </p:spPr>
        <p:txBody>
          <a:bodyPr anchor="ctr" anchorCtr="0"/>
          <a:lstStyle>
            <a:lvl1pPr algn="ctr">
              <a:lnSpc>
                <a:spcPct val="150000"/>
              </a:lnSpc>
              <a:defRPr sz="3600">
                <a:solidFill>
                  <a:schemeClr val="bg1"/>
                </a:solidFill>
              </a:defRPr>
            </a:lvl1pPr>
          </a:lstStyle>
          <a:p>
            <a:r>
              <a:rPr lang="en-GB"/>
              <a:t>Presentation title</a:t>
            </a:r>
          </a:p>
        </p:txBody>
      </p:sp>
      <p:pic>
        <p:nvPicPr>
          <p:cNvPr id="3" name="Graphic 2">
            <a:extLst>
              <a:ext uri="{FF2B5EF4-FFF2-40B4-BE49-F238E27FC236}">
                <a16:creationId xmlns:a16="http://schemas.microsoft.com/office/drawing/2014/main" id="{64F2D0B2-256B-8145-0DF8-87EA2145E425}"/>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99934" y="272765"/>
            <a:ext cx="894722" cy="222610"/>
          </a:xfrm>
          <a:prstGeom prst="rect">
            <a:avLst/>
          </a:prstGeom>
        </p:spPr>
      </p:pic>
    </p:spTree>
    <p:extLst>
      <p:ext uri="{BB962C8B-B14F-4D97-AF65-F5344CB8AC3E}">
        <p14:creationId xmlns:p14="http://schemas.microsoft.com/office/powerpoint/2010/main" val="381311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1719 -0.00023 L 0 -3.7037E-7 " pathEditMode="relative" rAng="0" ptsTypes="AA">
                                      <p:cBhvr>
                                        <p:cTn id="9" dur="500" fill="hold"/>
                                        <p:tgtEl>
                                          <p:spTgt spid="10"/>
                                        </p:tgtEl>
                                        <p:attrNameLst>
                                          <p:attrName>ppt_x</p:attrName>
                                          <p:attrName>ppt_y</p:attrName>
                                        </p:attrNameLst>
                                      </p:cBhvr>
                                      <p:rCtr x="859" y="0"/>
                                    </p:animMotion>
                                  </p:childTnLst>
                                </p:cTn>
                              </p:par>
                            </p:childTnLst>
                          </p:cTn>
                        </p:par>
                        <p:par>
                          <p:cTn id="10" fill="hold">
                            <p:stCondLst>
                              <p:cond delay="500"/>
                            </p:stCondLst>
                            <p:childTnLst>
                              <p:par>
                                <p:cTn id="11" presetID="1" presetClass="mediacall" presetSubtype="0" fill="hold" nodeType="afterEffect">
                                  <p:stCondLst>
                                    <p:cond delay="0"/>
                                  </p:stCondLst>
                                  <p:childTnLst>
                                    <p:cmd type="call" cmd="playFrom(0.0)">
                                      <p:cBhvr>
                                        <p:cTn id="12" dur="117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childTnLst>
        </p:cTn>
      </p:par>
    </p:tnLst>
    <p:bldLst>
      <p:bldP spid="10" grpId="0"/>
      <p:bldP spid="10" grpId="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2x Text, 1x Image_Full Bleed">
    <p:bg>
      <p:bgPr>
        <a:solidFill>
          <a:schemeClr val="bg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A5E7CE0-07B3-9537-2093-BDEDE56DC3C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48990" y="270384"/>
            <a:ext cx="948033" cy="234000"/>
          </a:xfrm>
          <a:prstGeom prst="rect">
            <a:avLst/>
          </a:prstGeom>
        </p:spPr>
      </p:pic>
      <p:sp>
        <p:nvSpPr>
          <p:cNvPr id="12" name="Picture Placeholder 11">
            <a:extLst>
              <a:ext uri="{FF2B5EF4-FFF2-40B4-BE49-F238E27FC236}">
                <a16:creationId xmlns:a16="http://schemas.microsoft.com/office/drawing/2014/main" id="{83E16BC2-3F17-9E3D-75BE-7FAE68292DC0}"/>
              </a:ext>
            </a:extLst>
          </p:cNvPr>
          <p:cNvSpPr>
            <a:spLocks noGrp="1"/>
          </p:cNvSpPr>
          <p:nvPr>
            <p:ph type="pic" sz="quarter" idx="27" hasCustomPrompt="1"/>
          </p:nvPr>
        </p:nvSpPr>
        <p:spPr>
          <a:xfrm>
            <a:off x="8113714" y="0"/>
            <a:ext cx="4078286" cy="6857999"/>
          </a:xfrm>
          <a:custGeom>
            <a:avLst/>
            <a:gdLst>
              <a:gd name="connsiteX0" fmla="*/ 3555796 w 4078286"/>
              <a:gd name="connsiteY0" fmla="*/ 275549 h 6857999"/>
              <a:gd name="connsiteX1" fmla="*/ 3486573 w 4078286"/>
              <a:gd name="connsiteY1" fmla="*/ 276802 h 6857999"/>
              <a:gd name="connsiteX2" fmla="*/ 2883468 w 4078286"/>
              <a:gd name="connsiteY2" fmla="*/ 300083 h 6857999"/>
              <a:gd name="connsiteX3" fmla="*/ 3018052 w 4078286"/>
              <a:gd name="connsiteY3" fmla="*/ 333610 h 6857999"/>
              <a:gd name="connsiteX4" fmla="*/ 3421265 w 4078286"/>
              <a:gd name="connsiteY4" fmla="*/ 357576 h 6857999"/>
              <a:gd name="connsiteX5" fmla="*/ 3582722 w 4078286"/>
              <a:gd name="connsiteY5" fmla="*/ 356095 h 6857999"/>
              <a:gd name="connsiteX6" fmla="*/ 3661183 w 4078286"/>
              <a:gd name="connsiteY6" fmla="*/ 355501 h 6857999"/>
              <a:gd name="connsiteX7" fmla="*/ 3713777 w 4078286"/>
              <a:gd name="connsiteY7" fmla="*/ 358143 h 6857999"/>
              <a:gd name="connsiteX8" fmla="*/ 3715531 w 4078286"/>
              <a:gd name="connsiteY8" fmla="*/ 358746 h 6857999"/>
              <a:gd name="connsiteX9" fmla="*/ 3693005 w 4078286"/>
              <a:gd name="connsiteY9" fmla="*/ 375983 h 6857999"/>
              <a:gd name="connsiteX10" fmla="*/ 3609659 w 4078286"/>
              <a:gd name="connsiteY10" fmla="*/ 414694 h 6857999"/>
              <a:gd name="connsiteX11" fmla="*/ 3535959 w 4078286"/>
              <a:gd name="connsiteY11" fmla="*/ 440104 h 6857999"/>
              <a:gd name="connsiteX12" fmla="*/ 3466053 w 4078286"/>
              <a:gd name="connsiteY12" fmla="*/ 461767 h 6857999"/>
              <a:gd name="connsiteX13" fmla="*/ 3630645 w 4078286"/>
              <a:gd name="connsiteY13" fmla="*/ 499289 h 6857999"/>
              <a:gd name="connsiteX14" fmla="*/ 3712562 w 4078286"/>
              <a:gd name="connsiteY14" fmla="*/ 462635 h 6857999"/>
              <a:gd name="connsiteX15" fmla="*/ 3762706 w 4078286"/>
              <a:gd name="connsiteY15" fmla="*/ 430616 h 6857999"/>
              <a:gd name="connsiteX16" fmla="*/ 3777614 w 4078286"/>
              <a:gd name="connsiteY16" fmla="*/ 405800 h 6857999"/>
              <a:gd name="connsiteX17" fmla="*/ 3778199 w 4078286"/>
              <a:gd name="connsiteY17" fmla="*/ 400307 h 6857999"/>
              <a:gd name="connsiteX18" fmla="*/ 3778159 w 4078286"/>
              <a:gd name="connsiteY18" fmla="*/ 399474 h 6857999"/>
              <a:gd name="connsiteX19" fmla="*/ 3778190 w 4078286"/>
              <a:gd name="connsiteY19" fmla="*/ 399668 h 6857999"/>
              <a:gd name="connsiteX20" fmla="*/ 3778044 w 4078286"/>
              <a:gd name="connsiteY20" fmla="*/ 397127 h 6857999"/>
              <a:gd name="connsiteX21" fmla="*/ 3777997 w 4078286"/>
              <a:gd name="connsiteY21" fmla="*/ 396856 h 6857999"/>
              <a:gd name="connsiteX22" fmla="*/ 3777715 w 4078286"/>
              <a:gd name="connsiteY22" fmla="*/ 394612 h 6857999"/>
              <a:gd name="connsiteX23" fmla="*/ 3777391 w 4078286"/>
              <a:gd name="connsiteY23" fmla="*/ 393345 h 6857999"/>
              <a:gd name="connsiteX24" fmla="*/ 3776545 w 4078286"/>
              <a:gd name="connsiteY24" fmla="*/ 388443 h 6857999"/>
              <a:gd name="connsiteX25" fmla="*/ 3773684 w 4078286"/>
              <a:gd name="connsiteY25" fmla="*/ 380582 h 6857999"/>
              <a:gd name="connsiteX26" fmla="*/ 3768291 w 4078286"/>
              <a:gd name="connsiteY26" fmla="*/ 368855 h 6857999"/>
              <a:gd name="connsiteX27" fmla="*/ 3750230 w 4078286"/>
              <a:gd name="connsiteY27" fmla="*/ 338025 h 6857999"/>
              <a:gd name="connsiteX28" fmla="*/ 3741564 w 4078286"/>
              <a:gd name="connsiteY28" fmla="*/ 325338 h 6857999"/>
              <a:gd name="connsiteX29" fmla="*/ 3736309 w 4078286"/>
              <a:gd name="connsiteY29" fmla="*/ 318994 h 6857999"/>
              <a:gd name="connsiteX30" fmla="*/ 3695414 w 4078286"/>
              <a:gd name="connsiteY30" fmla="*/ 292679 h 6857999"/>
              <a:gd name="connsiteX31" fmla="*/ 3655827 w 4078286"/>
              <a:gd name="connsiteY31" fmla="*/ 281994 h 6857999"/>
              <a:gd name="connsiteX32" fmla="*/ 3607785 w 4078286"/>
              <a:gd name="connsiteY32" fmla="*/ 276729 h 6857999"/>
              <a:gd name="connsiteX33" fmla="*/ 3555796 w 4078286"/>
              <a:gd name="connsiteY33" fmla="*/ 275549 h 6857999"/>
              <a:gd name="connsiteX34" fmla="*/ 0 w 4078286"/>
              <a:gd name="connsiteY34" fmla="*/ 0 h 6857999"/>
              <a:gd name="connsiteX35" fmla="*/ 4078286 w 4078286"/>
              <a:gd name="connsiteY35" fmla="*/ 0 h 6857999"/>
              <a:gd name="connsiteX36" fmla="*/ 4078286 w 4078286"/>
              <a:gd name="connsiteY36" fmla="*/ 6857999 h 6857999"/>
              <a:gd name="connsiteX37" fmla="*/ 0 w 4078286"/>
              <a:gd name="connsiteY37" fmla="*/ 6857999 h 6857999"/>
              <a:gd name="connsiteX0" fmla="*/ 3555796 w 4078286"/>
              <a:gd name="connsiteY0" fmla="*/ 275549 h 6857999"/>
              <a:gd name="connsiteX1" fmla="*/ 3486573 w 4078286"/>
              <a:gd name="connsiteY1" fmla="*/ 276802 h 6857999"/>
              <a:gd name="connsiteX2" fmla="*/ 2860982 w 4078286"/>
              <a:gd name="connsiteY2" fmla="*/ 292588 h 6857999"/>
              <a:gd name="connsiteX3" fmla="*/ 3018052 w 4078286"/>
              <a:gd name="connsiteY3" fmla="*/ 333610 h 6857999"/>
              <a:gd name="connsiteX4" fmla="*/ 3421265 w 4078286"/>
              <a:gd name="connsiteY4" fmla="*/ 357576 h 6857999"/>
              <a:gd name="connsiteX5" fmla="*/ 3582722 w 4078286"/>
              <a:gd name="connsiteY5" fmla="*/ 356095 h 6857999"/>
              <a:gd name="connsiteX6" fmla="*/ 3661183 w 4078286"/>
              <a:gd name="connsiteY6" fmla="*/ 355501 h 6857999"/>
              <a:gd name="connsiteX7" fmla="*/ 3713777 w 4078286"/>
              <a:gd name="connsiteY7" fmla="*/ 358143 h 6857999"/>
              <a:gd name="connsiteX8" fmla="*/ 3715531 w 4078286"/>
              <a:gd name="connsiteY8" fmla="*/ 358746 h 6857999"/>
              <a:gd name="connsiteX9" fmla="*/ 3693005 w 4078286"/>
              <a:gd name="connsiteY9" fmla="*/ 375983 h 6857999"/>
              <a:gd name="connsiteX10" fmla="*/ 3609659 w 4078286"/>
              <a:gd name="connsiteY10" fmla="*/ 414694 h 6857999"/>
              <a:gd name="connsiteX11" fmla="*/ 3535959 w 4078286"/>
              <a:gd name="connsiteY11" fmla="*/ 440104 h 6857999"/>
              <a:gd name="connsiteX12" fmla="*/ 3466053 w 4078286"/>
              <a:gd name="connsiteY12" fmla="*/ 461767 h 6857999"/>
              <a:gd name="connsiteX13" fmla="*/ 3630645 w 4078286"/>
              <a:gd name="connsiteY13" fmla="*/ 499289 h 6857999"/>
              <a:gd name="connsiteX14" fmla="*/ 3712562 w 4078286"/>
              <a:gd name="connsiteY14" fmla="*/ 462635 h 6857999"/>
              <a:gd name="connsiteX15" fmla="*/ 3762706 w 4078286"/>
              <a:gd name="connsiteY15" fmla="*/ 430616 h 6857999"/>
              <a:gd name="connsiteX16" fmla="*/ 3777614 w 4078286"/>
              <a:gd name="connsiteY16" fmla="*/ 405800 h 6857999"/>
              <a:gd name="connsiteX17" fmla="*/ 3778199 w 4078286"/>
              <a:gd name="connsiteY17" fmla="*/ 400307 h 6857999"/>
              <a:gd name="connsiteX18" fmla="*/ 3778159 w 4078286"/>
              <a:gd name="connsiteY18" fmla="*/ 399474 h 6857999"/>
              <a:gd name="connsiteX19" fmla="*/ 3778190 w 4078286"/>
              <a:gd name="connsiteY19" fmla="*/ 399668 h 6857999"/>
              <a:gd name="connsiteX20" fmla="*/ 3778044 w 4078286"/>
              <a:gd name="connsiteY20" fmla="*/ 397127 h 6857999"/>
              <a:gd name="connsiteX21" fmla="*/ 3777997 w 4078286"/>
              <a:gd name="connsiteY21" fmla="*/ 396856 h 6857999"/>
              <a:gd name="connsiteX22" fmla="*/ 3777715 w 4078286"/>
              <a:gd name="connsiteY22" fmla="*/ 394612 h 6857999"/>
              <a:gd name="connsiteX23" fmla="*/ 3777391 w 4078286"/>
              <a:gd name="connsiteY23" fmla="*/ 393345 h 6857999"/>
              <a:gd name="connsiteX24" fmla="*/ 3776545 w 4078286"/>
              <a:gd name="connsiteY24" fmla="*/ 388443 h 6857999"/>
              <a:gd name="connsiteX25" fmla="*/ 3773684 w 4078286"/>
              <a:gd name="connsiteY25" fmla="*/ 380582 h 6857999"/>
              <a:gd name="connsiteX26" fmla="*/ 3768291 w 4078286"/>
              <a:gd name="connsiteY26" fmla="*/ 368855 h 6857999"/>
              <a:gd name="connsiteX27" fmla="*/ 3750230 w 4078286"/>
              <a:gd name="connsiteY27" fmla="*/ 338025 h 6857999"/>
              <a:gd name="connsiteX28" fmla="*/ 3741564 w 4078286"/>
              <a:gd name="connsiteY28" fmla="*/ 325338 h 6857999"/>
              <a:gd name="connsiteX29" fmla="*/ 3736309 w 4078286"/>
              <a:gd name="connsiteY29" fmla="*/ 318994 h 6857999"/>
              <a:gd name="connsiteX30" fmla="*/ 3695414 w 4078286"/>
              <a:gd name="connsiteY30" fmla="*/ 292679 h 6857999"/>
              <a:gd name="connsiteX31" fmla="*/ 3655827 w 4078286"/>
              <a:gd name="connsiteY31" fmla="*/ 281994 h 6857999"/>
              <a:gd name="connsiteX32" fmla="*/ 3607785 w 4078286"/>
              <a:gd name="connsiteY32" fmla="*/ 276729 h 6857999"/>
              <a:gd name="connsiteX33" fmla="*/ 3555796 w 4078286"/>
              <a:gd name="connsiteY33" fmla="*/ 275549 h 6857999"/>
              <a:gd name="connsiteX34" fmla="*/ 0 w 4078286"/>
              <a:gd name="connsiteY34" fmla="*/ 0 h 6857999"/>
              <a:gd name="connsiteX35" fmla="*/ 4078286 w 4078286"/>
              <a:gd name="connsiteY35" fmla="*/ 0 h 6857999"/>
              <a:gd name="connsiteX36" fmla="*/ 4078286 w 4078286"/>
              <a:gd name="connsiteY36" fmla="*/ 6857999 h 6857999"/>
              <a:gd name="connsiteX37" fmla="*/ 0 w 4078286"/>
              <a:gd name="connsiteY37" fmla="*/ 6857999 h 6857999"/>
              <a:gd name="connsiteX38" fmla="*/ 0 w 4078286"/>
              <a:gd name="connsiteY38" fmla="*/ 0 h 6857999"/>
              <a:gd name="connsiteX0" fmla="*/ 3555796 w 4078286"/>
              <a:gd name="connsiteY0" fmla="*/ 275549 h 6857999"/>
              <a:gd name="connsiteX1" fmla="*/ 3486573 w 4078286"/>
              <a:gd name="connsiteY1" fmla="*/ 276802 h 6857999"/>
              <a:gd name="connsiteX2" fmla="*/ 2860982 w 4078286"/>
              <a:gd name="connsiteY2" fmla="*/ 292588 h 6857999"/>
              <a:gd name="connsiteX3" fmla="*/ 3018052 w 4078286"/>
              <a:gd name="connsiteY3" fmla="*/ 333610 h 6857999"/>
              <a:gd name="connsiteX4" fmla="*/ 3421265 w 4078286"/>
              <a:gd name="connsiteY4" fmla="*/ 357576 h 6857999"/>
              <a:gd name="connsiteX5" fmla="*/ 3582722 w 4078286"/>
              <a:gd name="connsiteY5" fmla="*/ 356095 h 6857999"/>
              <a:gd name="connsiteX6" fmla="*/ 3661183 w 4078286"/>
              <a:gd name="connsiteY6" fmla="*/ 355501 h 6857999"/>
              <a:gd name="connsiteX7" fmla="*/ 3713777 w 4078286"/>
              <a:gd name="connsiteY7" fmla="*/ 358143 h 6857999"/>
              <a:gd name="connsiteX8" fmla="*/ 3715531 w 4078286"/>
              <a:gd name="connsiteY8" fmla="*/ 358746 h 6857999"/>
              <a:gd name="connsiteX9" fmla="*/ 3693005 w 4078286"/>
              <a:gd name="connsiteY9" fmla="*/ 375983 h 6857999"/>
              <a:gd name="connsiteX10" fmla="*/ 3609659 w 4078286"/>
              <a:gd name="connsiteY10" fmla="*/ 414694 h 6857999"/>
              <a:gd name="connsiteX11" fmla="*/ 3535959 w 4078286"/>
              <a:gd name="connsiteY11" fmla="*/ 440104 h 6857999"/>
              <a:gd name="connsiteX12" fmla="*/ 3466053 w 4078286"/>
              <a:gd name="connsiteY12" fmla="*/ 461767 h 6857999"/>
              <a:gd name="connsiteX13" fmla="*/ 3630645 w 4078286"/>
              <a:gd name="connsiteY13" fmla="*/ 499289 h 6857999"/>
              <a:gd name="connsiteX14" fmla="*/ 3712562 w 4078286"/>
              <a:gd name="connsiteY14" fmla="*/ 462635 h 6857999"/>
              <a:gd name="connsiteX15" fmla="*/ 3762706 w 4078286"/>
              <a:gd name="connsiteY15" fmla="*/ 430616 h 6857999"/>
              <a:gd name="connsiteX16" fmla="*/ 3777614 w 4078286"/>
              <a:gd name="connsiteY16" fmla="*/ 405800 h 6857999"/>
              <a:gd name="connsiteX17" fmla="*/ 3778199 w 4078286"/>
              <a:gd name="connsiteY17" fmla="*/ 400307 h 6857999"/>
              <a:gd name="connsiteX18" fmla="*/ 3778159 w 4078286"/>
              <a:gd name="connsiteY18" fmla="*/ 399474 h 6857999"/>
              <a:gd name="connsiteX19" fmla="*/ 3778190 w 4078286"/>
              <a:gd name="connsiteY19" fmla="*/ 399668 h 6857999"/>
              <a:gd name="connsiteX20" fmla="*/ 3778044 w 4078286"/>
              <a:gd name="connsiteY20" fmla="*/ 397127 h 6857999"/>
              <a:gd name="connsiteX21" fmla="*/ 3777997 w 4078286"/>
              <a:gd name="connsiteY21" fmla="*/ 396856 h 6857999"/>
              <a:gd name="connsiteX22" fmla="*/ 3777715 w 4078286"/>
              <a:gd name="connsiteY22" fmla="*/ 394612 h 6857999"/>
              <a:gd name="connsiteX23" fmla="*/ 3777391 w 4078286"/>
              <a:gd name="connsiteY23" fmla="*/ 393345 h 6857999"/>
              <a:gd name="connsiteX24" fmla="*/ 3776545 w 4078286"/>
              <a:gd name="connsiteY24" fmla="*/ 388443 h 6857999"/>
              <a:gd name="connsiteX25" fmla="*/ 3773684 w 4078286"/>
              <a:gd name="connsiteY25" fmla="*/ 380582 h 6857999"/>
              <a:gd name="connsiteX26" fmla="*/ 3768291 w 4078286"/>
              <a:gd name="connsiteY26" fmla="*/ 368855 h 6857999"/>
              <a:gd name="connsiteX27" fmla="*/ 3750230 w 4078286"/>
              <a:gd name="connsiteY27" fmla="*/ 338025 h 6857999"/>
              <a:gd name="connsiteX28" fmla="*/ 3741564 w 4078286"/>
              <a:gd name="connsiteY28" fmla="*/ 325338 h 6857999"/>
              <a:gd name="connsiteX29" fmla="*/ 3736309 w 4078286"/>
              <a:gd name="connsiteY29" fmla="*/ 318994 h 6857999"/>
              <a:gd name="connsiteX30" fmla="*/ 3695414 w 4078286"/>
              <a:gd name="connsiteY30" fmla="*/ 292679 h 6857999"/>
              <a:gd name="connsiteX31" fmla="*/ 3655827 w 4078286"/>
              <a:gd name="connsiteY31" fmla="*/ 281994 h 6857999"/>
              <a:gd name="connsiteX32" fmla="*/ 3607785 w 4078286"/>
              <a:gd name="connsiteY32" fmla="*/ 276729 h 6857999"/>
              <a:gd name="connsiteX33" fmla="*/ 3555796 w 4078286"/>
              <a:gd name="connsiteY33" fmla="*/ 275549 h 6857999"/>
              <a:gd name="connsiteX34" fmla="*/ 0 w 4078286"/>
              <a:gd name="connsiteY34" fmla="*/ 0 h 6857999"/>
              <a:gd name="connsiteX35" fmla="*/ 4078286 w 4078286"/>
              <a:gd name="connsiteY35" fmla="*/ 0 h 6857999"/>
              <a:gd name="connsiteX36" fmla="*/ 4078286 w 4078286"/>
              <a:gd name="connsiteY36" fmla="*/ 6857999 h 6857999"/>
              <a:gd name="connsiteX37" fmla="*/ 0 w 4078286"/>
              <a:gd name="connsiteY37" fmla="*/ 6857999 h 6857999"/>
              <a:gd name="connsiteX38" fmla="*/ 0 w 4078286"/>
              <a:gd name="connsiteY38" fmla="*/ 0 h 6857999"/>
              <a:gd name="connsiteX0" fmla="*/ 3555796 w 4078286"/>
              <a:gd name="connsiteY0" fmla="*/ 275549 h 6857999"/>
              <a:gd name="connsiteX1" fmla="*/ 3486573 w 4078286"/>
              <a:gd name="connsiteY1" fmla="*/ 276802 h 6857999"/>
              <a:gd name="connsiteX2" fmla="*/ 2860982 w 4078286"/>
              <a:gd name="connsiteY2" fmla="*/ 292588 h 6857999"/>
              <a:gd name="connsiteX3" fmla="*/ 3018052 w 4078286"/>
              <a:gd name="connsiteY3" fmla="*/ 333610 h 6857999"/>
              <a:gd name="connsiteX4" fmla="*/ 3421265 w 4078286"/>
              <a:gd name="connsiteY4" fmla="*/ 357576 h 6857999"/>
              <a:gd name="connsiteX5" fmla="*/ 3582722 w 4078286"/>
              <a:gd name="connsiteY5" fmla="*/ 356095 h 6857999"/>
              <a:gd name="connsiteX6" fmla="*/ 3661183 w 4078286"/>
              <a:gd name="connsiteY6" fmla="*/ 355501 h 6857999"/>
              <a:gd name="connsiteX7" fmla="*/ 3713777 w 4078286"/>
              <a:gd name="connsiteY7" fmla="*/ 358143 h 6857999"/>
              <a:gd name="connsiteX8" fmla="*/ 3715531 w 4078286"/>
              <a:gd name="connsiteY8" fmla="*/ 358746 h 6857999"/>
              <a:gd name="connsiteX9" fmla="*/ 3693005 w 4078286"/>
              <a:gd name="connsiteY9" fmla="*/ 375983 h 6857999"/>
              <a:gd name="connsiteX10" fmla="*/ 3609659 w 4078286"/>
              <a:gd name="connsiteY10" fmla="*/ 414694 h 6857999"/>
              <a:gd name="connsiteX11" fmla="*/ 3535959 w 4078286"/>
              <a:gd name="connsiteY11" fmla="*/ 440104 h 6857999"/>
              <a:gd name="connsiteX12" fmla="*/ 3466053 w 4078286"/>
              <a:gd name="connsiteY12" fmla="*/ 461767 h 6857999"/>
              <a:gd name="connsiteX13" fmla="*/ 3630645 w 4078286"/>
              <a:gd name="connsiteY13" fmla="*/ 499289 h 6857999"/>
              <a:gd name="connsiteX14" fmla="*/ 3712562 w 4078286"/>
              <a:gd name="connsiteY14" fmla="*/ 462635 h 6857999"/>
              <a:gd name="connsiteX15" fmla="*/ 3762706 w 4078286"/>
              <a:gd name="connsiteY15" fmla="*/ 430616 h 6857999"/>
              <a:gd name="connsiteX16" fmla="*/ 3777614 w 4078286"/>
              <a:gd name="connsiteY16" fmla="*/ 405800 h 6857999"/>
              <a:gd name="connsiteX17" fmla="*/ 3778199 w 4078286"/>
              <a:gd name="connsiteY17" fmla="*/ 400307 h 6857999"/>
              <a:gd name="connsiteX18" fmla="*/ 3778159 w 4078286"/>
              <a:gd name="connsiteY18" fmla="*/ 399474 h 6857999"/>
              <a:gd name="connsiteX19" fmla="*/ 3778190 w 4078286"/>
              <a:gd name="connsiteY19" fmla="*/ 399668 h 6857999"/>
              <a:gd name="connsiteX20" fmla="*/ 3778044 w 4078286"/>
              <a:gd name="connsiteY20" fmla="*/ 397127 h 6857999"/>
              <a:gd name="connsiteX21" fmla="*/ 3777997 w 4078286"/>
              <a:gd name="connsiteY21" fmla="*/ 396856 h 6857999"/>
              <a:gd name="connsiteX22" fmla="*/ 3777715 w 4078286"/>
              <a:gd name="connsiteY22" fmla="*/ 394612 h 6857999"/>
              <a:gd name="connsiteX23" fmla="*/ 3777391 w 4078286"/>
              <a:gd name="connsiteY23" fmla="*/ 393345 h 6857999"/>
              <a:gd name="connsiteX24" fmla="*/ 3776545 w 4078286"/>
              <a:gd name="connsiteY24" fmla="*/ 388443 h 6857999"/>
              <a:gd name="connsiteX25" fmla="*/ 3773684 w 4078286"/>
              <a:gd name="connsiteY25" fmla="*/ 380582 h 6857999"/>
              <a:gd name="connsiteX26" fmla="*/ 3768291 w 4078286"/>
              <a:gd name="connsiteY26" fmla="*/ 368855 h 6857999"/>
              <a:gd name="connsiteX27" fmla="*/ 3750230 w 4078286"/>
              <a:gd name="connsiteY27" fmla="*/ 338025 h 6857999"/>
              <a:gd name="connsiteX28" fmla="*/ 3741564 w 4078286"/>
              <a:gd name="connsiteY28" fmla="*/ 325338 h 6857999"/>
              <a:gd name="connsiteX29" fmla="*/ 3736309 w 4078286"/>
              <a:gd name="connsiteY29" fmla="*/ 318994 h 6857999"/>
              <a:gd name="connsiteX30" fmla="*/ 3695414 w 4078286"/>
              <a:gd name="connsiteY30" fmla="*/ 292679 h 6857999"/>
              <a:gd name="connsiteX31" fmla="*/ 3655827 w 4078286"/>
              <a:gd name="connsiteY31" fmla="*/ 281994 h 6857999"/>
              <a:gd name="connsiteX32" fmla="*/ 3607785 w 4078286"/>
              <a:gd name="connsiteY32" fmla="*/ 276729 h 6857999"/>
              <a:gd name="connsiteX33" fmla="*/ 3555796 w 4078286"/>
              <a:gd name="connsiteY33" fmla="*/ 275549 h 6857999"/>
              <a:gd name="connsiteX34" fmla="*/ 0 w 4078286"/>
              <a:gd name="connsiteY34" fmla="*/ 0 h 6857999"/>
              <a:gd name="connsiteX35" fmla="*/ 4078286 w 4078286"/>
              <a:gd name="connsiteY35" fmla="*/ 0 h 6857999"/>
              <a:gd name="connsiteX36" fmla="*/ 4078286 w 4078286"/>
              <a:gd name="connsiteY36" fmla="*/ 6857999 h 6857999"/>
              <a:gd name="connsiteX37" fmla="*/ 0 w 4078286"/>
              <a:gd name="connsiteY37" fmla="*/ 6857999 h 6857999"/>
              <a:gd name="connsiteX38" fmla="*/ 0 w 4078286"/>
              <a:gd name="connsiteY38" fmla="*/ 0 h 6857999"/>
              <a:gd name="connsiteX0" fmla="*/ 3555796 w 4078286"/>
              <a:gd name="connsiteY0" fmla="*/ 275549 h 6857999"/>
              <a:gd name="connsiteX1" fmla="*/ 3486573 w 4078286"/>
              <a:gd name="connsiteY1" fmla="*/ 276802 h 6857999"/>
              <a:gd name="connsiteX2" fmla="*/ 2860982 w 4078286"/>
              <a:gd name="connsiteY2" fmla="*/ 292588 h 6857999"/>
              <a:gd name="connsiteX3" fmla="*/ 3018052 w 4078286"/>
              <a:gd name="connsiteY3" fmla="*/ 333610 h 6857999"/>
              <a:gd name="connsiteX4" fmla="*/ 3421265 w 4078286"/>
              <a:gd name="connsiteY4" fmla="*/ 357576 h 6857999"/>
              <a:gd name="connsiteX5" fmla="*/ 3582722 w 4078286"/>
              <a:gd name="connsiteY5" fmla="*/ 356095 h 6857999"/>
              <a:gd name="connsiteX6" fmla="*/ 3661183 w 4078286"/>
              <a:gd name="connsiteY6" fmla="*/ 355501 h 6857999"/>
              <a:gd name="connsiteX7" fmla="*/ 3713777 w 4078286"/>
              <a:gd name="connsiteY7" fmla="*/ 358143 h 6857999"/>
              <a:gd name="connsiteX8" fmla="*/ 3715531 w 4078286"/>
              <a:gd name="connsiteY8" fmla="*/ 358746 h 6857999"/>
              <a:gd name="connsiteX9" fmla="*/ 3693005 w 4078286"/>
              <a:gd name="connsiteY9" fmla="*/ 375983 h 6857999"/>
              <a:gd name="connsiteX10" fmla="*/ 3609659 w 4078286"/>
              <a:gd name="connsiteY10" fmla="*/ 414694 h 6857999"/>
              <a:gd name="connsiteX11" fmla="*/ 3535959 w 4078286"/>
              <a:gd name="connsiteY11" fmla="*/ 440104 h 6857999"/>
              <a:gd name="connsiteX12" fmla="*/ 3466053 w 4078286"/>
              <a:gd name="connsiteY12" fmla="*/ 461767 h 6857999"/>
              <a:gd name="connsiteX13" fmla="*/ 3630645 w 4078286"/>
              <a:gd name="connsiteY13" fmla="*/ 499289 h 6857999"/>
              <a:gd name="connsiteX14" fmla="*/ 3712562 w 4078286"/>
              <a:gd name="connsiteY14" fmla="*/ 462635 h 6857999"/>
              <a:gd name="connsiteX15" fmla="*/ 3762706 w 4078286"/>
              <a:gd name="connsiteY15" fmla="*/ 430616 h 6857999"/>
              <a:gd name="connsiteX16" fmla="*/ 3777614 w 4078286"/>
              <a:gd name="connsiteY16" fmla="*/ 405800 h 6857999"/>
              <a:gd name="connsiteX17" fmla="*/ 3778199 w 4078286"/>
              <a:gd name="connsiteY17" fmla="*/ 400307 h 6857999"/>
              <a:gd name="connsiteX18" fmla="*/ 3778159 w 4078286"/>
              <a:gd name="connsiteY18" fmla="*/ 399474 h 6857999"/>
              <a:gd name="connsiteX19" fmla="*/ 3778190 w 4078286"/>
              <a:gd name="connsiteY19" fmla="*/ 399668 h 6857999"/>
              <a:gd name="connsiteX20" fmla="*/ 3778044 w 4078286"/>
              <a:gd name="connsiteY20" fmla="*/ 397127 h 6857999"/>
              <a:gd name="connsiteX21" fmla="*/ 3777997 w 4078286"/>
              <a:gd name="connsiteY21" fmla="*/ 396856 h 6857999"/>
              <a:gd name="connsiteX22" fmla="*/ 3777715 w 4078286"/>
              <a:gd name="connsiteY22" fmla="*/ 394612 h 6857999"/>
              <a:gd name="connsiteX23" fmla="*/ 3777391 w 4078286"/>
              <a:gd name="connsiteY23" fmla="*/ 393345 h 6857999"/>
              <a:gd name="connsiteX24" fmla="*/ 3776545 w 4078286"/>
              <a:gd name="connsiteY24" fmla="*/ 388443 h 6857999"/>
              <a:gd name="connsiteX25" fmla="*/ 3773684 w 4078286"/>
              <a:gd name="connsiteY25" fmla="*/ 380582 h 6857999"/>
              <a:gd name="connsiteX26" fmla="*/ 3768291 w 4078286"/>
              <a:gd name="connsiteY26" fmla="*/ 368855 h 6857999"/>
              <a:gd name="connsiteX27" fmla="*/ 3750230 w 4078286"/>
              <a:gd name="connsiteY27" fmla="*/ 338025 h 6857999"/>
              <a:gd name="connsiteX28" fmla="*/ 3741564 w 4078286"/>
              <a:gd name="connsiteY28" fmla="*/ 325338 h 6857999"/>
              <a:gd name="connsiteX29" fmla="*/ 3736309 w 4078286"/>
              <a:gd name="connsiteY29" fmla="*/ 318994 h 6857999"/>
              <a:gd name="connsiteX30" fmla="*/ 3695414 w 4078286"/>
              <a:gd name="connsiteY30" fmla="*/ 292679 h 6857999"/>
              <a:gd name="connsiteX31" fmla="*/ 3655827 w 4078286"/>
              <a:gd name="connsiteY31" fmla="*/ 281994 h 6857999"/>
              <a:gd name="connsiteX32" fmla="*/ 3607785 w 4078286"/>
              <a:gd name="connsiteY32" fmla="*/ 276729 h 6857999"/>
              <a:gd name="connsiteX33" fmla="*/ 3555796 w 4078286"/>
              <a:gd name="connsiteY33" fmla="*/ 275549 h 6857999"/>
              <a:gd name="connsiteX34" fmla="*/ 0 w 4078286"/>
              <a:gd name="connsiteY34" fmla="*/ 0 h 6857999"/>
              <a:gd name="connsiteX35" fmla="*/ 4078286 w 4078286"/>
              <a:gd name="connsiteY35" fmla="*/ 0 h 6857999"/>
              <a:gd name="connsiteX36" fmla="*/ 4078286 w 4078286"/>
              <a:gd name="connsiteY36" fmla="*/ 6857999 h 6857999"/>
              <a:gd name="connsiteX37" fmla="*/ 0 w 4078286"/>
              <a:gd name="connsiteY37" fmla="*/ 6857999 h 6857999"/>
              <a:gd name="connsiteX38" fmla="*/ 0 w 4078286"/>
              <a:gd name="connsiteY38" fmla="*/ 0 h 6857999"/>
              <a:gd name="connsiteX0" fmla="*/ 3555796 w 4078286"/>
              <a:gd name="connsiteY0" fmla="*/ 275549 h 6857999"/>
              <a:gd name="connsiteX1" fmla="*/ 3486573 w 4078286"/>
              <a:gd name="connsiteY1" fmla="*/ 276802 h 6857999"/>
              <a:gd name="connsiteX2" fmla="*/ 2935933 w 4078286"/>
              <a:gd name="connsiteY2" fmla="*/ 300083 h 6857999"/>
              <a:gd name="connsiteX3" fmla="*/ 3018052 w 4078286"/>
              <a:gd name="connsiteY3" fmla="*/ 333610 h 6857999"/>
              <a:gd name="connsiteX4" fmla="*/ 3421265 w 4078286"/>
              <a:gd name="connsiteY4" fmla="*/ 357576 h 6857999"/>
              <a:gd name="connsiteX5" fmla="*/ 3582722 w 4078286"/>
              <a:gd name="connsiteY5" fmla="*/ 356095 h 6857999"/>
              <a:gd name="connsiteX6" fmla="*/ 3661183 w 4078286"/>
              <a:gd name="connsiteY6" fmla="*/ 355501 h 6857999"/>
              <a:gd name="connsiteX7" fmla="*/ 3713777 w 4078286"/>
              <a:gd name="connsiteY7" fmla="*/ 358143 h 6857999"/>
              <a:gd name="connsiteX8" fmla="*/ 3715531 w 4078286"/>
              <a:gd name="connsiteY8" fmla="*/ 358746 h 6857999"/>
              <a:gd name="connsiteX9" fmla="*/ 3693005 w 4078286"/>
              <a:gd name="connsiteY9" fmla="*/ 375983 h 6857999"/>
              <a:gd name="connsiteX10" fmla="*/ 3609659 w 4078286"/>
              <a:gd name="connsiteY10" fmla="*/ 414694 h 6857999"/>
              <a:gd name="connsiteX11" fmla="*/ 3535959 w 4078286"/>
              <a:gd name="connsiteY11" fmla="*/ 440104 h 6857999"/>
              <a:gd name="connsiteX12" fmla="*/ 3466053 w 4078286"/>
              <a:gd name="connsiteY12" fmla="*/ 461767 h 6857999"/>
              <a:gd name="connsiteX13" fmla="*/ 3630645 w 4078286"/>
              <a:gd name="connsiteY13" fmla="*/ 499289 h 6857999"/>
              <a:gd name="connsiteX14" fmla="*/ 3712562 w 4078286"/>
              <a:gd name="connsiteY14" fmla="*/ 462635 h 6857999"/>
              <a:gd name="connsiteX15" fmla="*/ 3762706 w 4078286"/>
              <a:gd name="connsiteY15" fmla="*/ 430616 h 6857999"/>
              <a:gd name="connsiteX16" fmla="*/ 3777614 w 4078286"/>
              <a:gd name="connsiteY16" fmla="*/ 405800 h 6857999"/>
              <a:gd name="connsiteX17" fmla="*/ 3778199 w 4078286"/>
              <a:gd name="connsiteY17" fmla="*/ 400307 h 6857999"/>
              <a:gd name="connsiteX18" fmla="*/ 3778159 w 4078286"/>
              <a:gd name="connsiteY18" fmla="*/ 399474 h 6857999"/>
              <a:gd name="connsiteX19" fmla="*/ 3778190 w 4078286"/>
              <a:gd name="connsiteY19" fmla="*/ 399668 h 6857999"/>
              <a:gd name="connsiteX20" fmla="*/ 3778044 w 4078286"/>
              <a:gd name="connsiteY20" fmla="*/ 397127 h 6857999"/>
              <a:gd name="connsiteX21" fmla="*/ 3777997 w 4078286"/>
              <a:gd name="connsiteY21" fmla="*/ 396856 h 6857999"/>
              <a:gd name="connsiteX22" fmla="*/ 3777715 w 4078286"/>
              <a:gd name="connsiteY22" fmla="*/ 394612 h 6857999"/>
              <a:gd name="connsiteX23" fmla="*/ 3777391 w 4078286"/>
              <a:gd name="connsiteY23" fmla="*/ 393345 h 6857999"/>
              <a:gd name="connsiteX24" fmla="*/ 3776545 w 4078286"/>
              <a:gd name="connsiteY24" fmla="*/ 388443 h 6857999"/>
              <a:gd name="connsiteX25" fmla="*/ 3773684 w 4078286"/>
              <a:gd name="connsiteY25" fmla="*/ 380582 h 6857999"/>
              <a:gd name="connsiteX26" fmla="*/ 3768291 w 4078286"/>
              <a:gd name="connsiteY26" fmla="*/ 368855 h 6857999"/>
              <a:gd name="connsiteX27" fmla="*/ 3750230 w 4078286"/>
              <a:gd name="connsiteY27" fmla="*/ 338025 h 6857999"/>
              <a:gd name="connsiteX28" fmla="*/ 3741564 w 4078286"/>
              <a:gd name="connsiteY28" fmla="*/ 325338 h 6857999"/>
              <a:gd name="connsiteX29" fmla="*/ 3736309 w 4078286"/>
              <a:gd name="connsiteY29" fmla="*/ 318994 h 6857999"/>
              <a:gd name="connsiteX30" fmla="*/ 3695414 w 4078286"/>
              <a:gd name="connsiteY30" fmla="*/ 292679 h 6857999"/>
              <a:gd name="connsiteX31" fmla="*/ 3655827 w 4078286"/>
              <a:gd name="connsiteY31" fmla="*/ 281994 h 6857999"/>
              <a:gd name="connsiteX32" fmla="*/ 3607785 w 4078286"/>
              <a:gd name="connsiteY32" fmla="*/ 276729 h 6857999"/>
              <a:gd name="connsiteX33" fmla="*/ 3555796 w 4078286"/>
              <a:gd name="connsiteY33" fmla="*/ 275549 h 6857999"/>
              <a:gd name="connsiteX34" fmla="*/ 0 w 4078286"/>
              <a:gd name="connsiteY34" fmla="*/ 0 h 6857999"/>
              <a:gd name="connsiteX35" fmla="*/ 4078286 w 4078286"/>
              <a:gd name="connsiteY35" fmla="*/ 0 h 6857999"/>
              <a:gd name="connsiteX36" fmla="*/ 4078286 w 4078286"/>
              <a:gd name="connsiteY36" fmla="*/ 6857999 h 6857999"/>
              <a:gd name="connsiteX37" fmla="*/ 0 w 4078286"/>
              <a:gd name="connsiteY37" fmla="*/ 6857999 h 6857999"/>
              <a:gd name="connsiteX38" fmla="*/ 0 w 4078286"/>
              <a:gd name="connsiteY38" fmla="*/ 0 h 6857999"/>
              <a:gd name="connsiteX0" fmla="*/ 3555796 w 4078286"/>
              <a:gd name="connsiteY0" fmla="*/ 275549 h 6857999"/>
              <a:gd name="connsiteX1" fmla="*/ 3486573 w 4078286"/>
              <a:gd name="connsiteY1" fmla="*/ 276802 h 6857999"/>
              <a:gd name="connsiteX2" fmla="*/ 2868477 w 4078286"/>
              <a:gd name="connsiteY2" fmla="*/ 296335 h 6857999"/>
              <a:gd name="connsiteX3" fmla="*/ 3018052 w 4078286"/>
              <a:gd name="connsiteY3" fmla="*/ 333610 h 6857999"/>
              <a:gd name="connsiteX4" fmla="*/ 3421265 w 4078286"/>
              <a:gd name="connsiteY4" fmla="*/ 357576 h 6857999"/>
              <a:gd name="connsiteX5" fmla="*/ 3582722 w 4078286"/>
              <a:gd name="connsiteY5" fmla="*/ 356095 h 6857999"/>
              <a:gd name="connsiteX6" fmla="*/ 3661183 w 4078286"/>
              <a:gd name="connsiteY6" fmla="*/ 355501 h 6857999"/>
              <a:gd name="connsiteX7" fmla="*/ 3713777 w 4078286"/>
              <a:gd name="connsiteY7" fmla="*/ 358143 h 6857999"/>
              <a:gd name="connsiteX8" fmla="*/ 3715531 w 4078286"/>
              <a:gd name="connsiteY8" fmla="*/ 358746 h 6857999"/>
              <a:gd name="connsiteX9" fmla="*/ 3693005 w 4078286"/>
              <a:gd name="connsiteY9" fmla="*/ 375983 h 6857999"/>
              <a:gd name="connsiteX10" fmla="*/ 3609659 w 4078286"/>
              <a:gd name="connsiteY10" fmla="*/ 414694 h 6857999"/>
              <a:gd name="connsiteX11" fmla="*/ 3535959 w 4078286"/>
              <a:gd name="connsiteY11" fmla="*/ 440104 h 6857999"/>
              <a:gd name="connsiteX12" fmla="*/ 3466053 w 4078286"/>
              <a:gd name="connsiteY12" fmla="*/ 461767 h 6857999"/>
              <a:gd name="connsiteX13" fmla="*/ 3630645 w 4078286"/>
              <a:gd name="connsiteY13" fmla="*/ 499289 h 6857999"/>
              <a:gd name="connsiteX14" fmla="*/ 3712562 w 4078286"/>
              <a:gd name="connsiteY14" fmla="*/ 462635 h 6857999"/>
              <a:gd name="connsiteX15" fmla="*/ 3762706 w 4078286"/>
              <a:gd name="connsiteY15" fmla="*/ 430616 h 6857999"/>
              <a:gd name="connsiteX16" fmla="*/ 3777614 w 4078286"/>
              <a:gd name="connsiteY16" fmla="*/ 405800 h 6857999"/>
              <a:gd name="connsiteX17" fmla="*/ 3778199 w 4078286"/>
              <a:gd name="connsiteY17" fmla="*/ 400307 h 6857999"/>
              <a:gd name="connsiteX18" fmla="*/ 3778159 w 4078286"/>
              <a:gd name="connsiteY18" fmla="*/ 399474 h 6857999"/>
              <a:gd name="connsiteX19" fmla="*/ 3778190 w 4078286"/>
              <a:gd name="connsiteY19" fmla="*/ 399668 h 6857999"/>
              <a:gd name="connsiteX20" fmla="*/ 3778044 w 4078286"/>
              <a:gd name="connsiteY20" fmla="*/ 397127 h 6857999"/>
              <a:gd name="connsiteX21" fmla="*/ 3777997 w 4078286"/>
              <a:gd name="connsiteY21" fmla="*/ 396856 h 6857999"/>
              <a:gd name="connsiteX22" fmla="*/ 3777715 w 4078286"/>
              <a:gd name="connsiteY22" fmla="*/ 394612 h 6857999"/>
              <a:gd name="connsiteX23" fmla="*/ 3777391 w 4078286"/>
              <a:gd name="connsiteY23" fmla="*/ 393345 h 6857999"/>
              <a:gd name="connsiteX24" fmla="*/ 3776545 w 4078286"/>
              <a:gd name="connsiteY24" fmla="*/ 388443 h 6857999"/>
              <a:gd name="connsiteX25" fmla="*/ 3773684 w 4078286"/>
              <a:gd name="connsiteY25" fmla="*/ 380582 h 6857999"/>
              <a:gd name="connsiteX26" fmla="*/ 3768291 w 4078286"/>
              <a:gd name="connsiteY26" fmla="*/ 368855 h 6857999"/>
              <a:gd name="connsiteX27" fmla="*/ 3750230 w 4078286"/>
              <a:gd name="connsiteY27" fmla="*/ 338025 h 6857999"/>
              <a:gd name="connsiteX28" fmla="*/ 3741564 w 4078286"/>
              <a:gd name="connsiteY28" fmla="*/ 325338 h 6857999"/>
              <a:gd name="connsiteX29" fmla="*/ 3736309 w 4078286"/>
              <a:gd name="connsiteY29" fmla="*/ 318994 h 6857999"/>
              <a:gd name="connsiteX30" fmla="*/ 3695414 w 4078286"/>
              <a:gd name="connsiteY30" fmla="*/ 292679 h 6857999"/>
              <a:gd name="connsiteX31" fmla="*/ 3655827 w 4078286"/>
              <a:gd name="connsiteY31" fmla="*/ 281994 h 6857999"/>
              <a:gd name="connsiteX32" fmla="*/ 3607785 w 4078286"/>
              <a:gd name="connsiteY32" fmla="*/ 276729 h 6857999"/>
              <a:gd name="connsiteX33" fmla="*/ 3555796 w 4078286"/>
              <a:gd name="connsiteY33" fmla="*/ 275549 h 6857999"/>
              <a:gd name="connsiteX34" fmla="*/ 0 w 4078286"/>
              <a:gd name="connsiteY34" fmla="*/ 0 h 6857999"/>
              <a:gd name="connsiteX35" fmla="*/ 4078286 w 4078286"/>
              <a:gd name="connsiteY35" fmla="*/ 0 h 6857999"/>
              <a:gd name="connsiteX36" fmla="*/ 4078286 w 4078286"/>
              <a:gd name="connsiteY36" fmla="*/ 6857999 h 6857999"/>
              <a:gd name="connsiteX37" fmla="*/ 0 w 4078286"/>
              <a:gd name="connsiteY37" fmla="*/ 6857999 h 6857999"/>
              <a:gd name="connsiteX38" fmla="*/ 0 w 4078286"/>
              <a:gd name="connsiteY38" fmla="*/ 0 h 6857999"/>
              <a:gd name="connsiteX0" fmla="*/ 3555796 w 4078286"/>
              <a:gd name="connsiteY0" fmla="*/ 275549 h 6857999"/>
              <a:gd name="connsiteX1" fmla="*/ 3486573 w 4078286"/>
              <a:gd name="connsiteY1" fmla="*/ 276802 h 6857999"/>
              <a:gd name="connsiteX2" fmla="*/ 2868477 w 4078286"/>
              <a:gd name="connsiteY2" fmla="*/ 296335 h 6857999"/>
              <a:gd name="connsiteX3" fmla="*/ 3018052 w 4078286"/>
              <a:gd name="connsiteY3" fmla="*/ 333610 h 6857999"/>
              <a:gd name="connsiteX4" fmla="*/ 3421265 w 4078286"/>
              <a:gd name="connsiteY4" fmla="*/ 357576 h 6857999"/>
              <a:gd name="connsiteX5" fmla="*/ 3582722 w 4078286"/>
              <a:gd name="connsiteY5" fmla="*/ 356095 h 6857999"/>
              <a:gd name="connsiteX6" fmla="*/ 3661183 w 4078286"/>
              <a:gd name="connsiteY6" fmla="*/ 355501 h 6857999"/>
              <a:gd name="connsiteX7" fmla="*/ 3713777 w 4078286"/>
              <a:gd name="connsiteY7" fmla="*/ 358143 h 6857999"/>
              <a:gd name="connsiteX8" fmla="*/ 3715531 w 4078286"/>
              <a:gd name="connsiteY8" fmla="*/ 358746 h 6857999"/>
              <a:gd name="connsiteX9" fmla="*/ 3693005 w 4078286"/>
              <a:gd name="connsiteY9" fmla="*/ 375983 h 6857999"/>
              <a:gd name="connsiteX10" fmla="*/ 3609659 w 4078286"/>
              <a:gd name="connsiteY10" fmla="*/ 414694 h 6857999"/>
              <a:gd name="connsiteX11" fmla="*/ 3535959 w 4078286"/>
              <a:gd name="connsiteY11" fmla="*/ 440104 h 6857999"/>
              <a:gd name="connsiteX12" fmla="*/ 3466053 w 4078286"/>
              <a:gd name="connsiteY12" fmla="*/ 461767 h 6857999"/>
              <a:gd name="connsiteX13" fmla="*/ 3630645 w 4078286"/>
              <a:gd name="connsiteY13" fmla="*/ 499289 h 6857999"/>
              <a:gd name="connsiteX14" fmla="*/ 3712562 w 4078286"/>
              <a:gd name="connsiteY14" fmla="*/ 462635 h 6857999"/>
              <a:gd name="connsiteX15" fmla="*/ 3762706 w 4078286"/>
              <a:gd name="connsiteY15" fmla="*/ 430616 h 6857999"/>
              <a:gd name="connsiteX16" fmla="*/ 3777614 w 4078286"/>
              <a:gd name="connsiteY16" fmla="*/ 405800 h 6857999"/>
              <a:gd name="connsiteX17" fmla="*/ 3778199 w 4078286"/>
              <a:gd name="connsiteY17" fmla="*/ 400307 h 6857999"/>
              <a:gd name="connsiteX18" fmla="*/ 3778159 w 4078286"/>
              <a:gd name="connsiteY18" fmla="*/ 399474 h 6857999"/>
              <a:gd name="connsiteX19" fmla="*/ 3778190 w 4078286"/>
              <a:gd name="connsiteY19" fmla="*/ 399668 h 6857999"/>
              <a:gd name="connsiteX20" fmla="*/ 3778044 w 4078286"/>
              <a:gd name="connsiteY20" fmla="*/ 397127 h 6857999"/>
              <a:gd name="connsiteX21" fmla="*/ 3777997 w 4078286"/>
              <a:gd name="connsiteY21" fmla="*/ 396856 h 6857999"/>
              <a:gd name="connsiteX22" fmla="*/ 3777715 w 4078286"/>
              <a:gd name="connsiteY22" fmla="*/ 394612 h 6857999"/>
              <a:gd name="connsiteX23" fmla="*/ 3777391 w 4078286"/>
              <a:gd name="connsiteY23" fmla="*/ 393345 h 6857999"/>
              <a:gd name="connsiteX24" fmla="*/ 3776545 w 4078286"/>
              <a:gd name="connsiteY24" fmla="*/ 388443 h 6857999"/>
              <a:gd name="connsiteX25" fmla="*/ 3773684 w 4078286"/>
              <a:gd name="connsiteY25" fmla="*/ 380582 h 6857999"/>
              <a:gd name="connsiteX26" fmla="*/ 3768291 w 4078286"/>
              <a:gd name="connsiteY26" fmla="*/ 368855 h 6857999"/>
              <a:gd name="connsiteX27" fmla="*/ 3750230 w 4078286"/>
              <a:gd name="connsiteY27" fmla="*/ 338025 h 6857999"/>
              <a:gd name="connsiteX28" fmla="*/ 3741564 w 4078286"/>
              <a:gd name="connsiteY28" fmla="*/ 325338 h 6857999"/>
              <a:gd name="connsiteX29" fmla="*/ 3736309 w 4078286"/>
              <a:gd name="connsiteY29" fmla="*/ 318994 h 6857999"/>
              <a:gd name="connsiteX30" fmla="*/ 3695414 w 4078286"/>
              <a:gd name="connsiteY30" fmla="*/ 292679 h 6857999"/>
              <a:gd name="connsiteX31" fmla="*/ 3655827 w 4078286"/>
              <a:gd name="connsiteY31" fmla="*/ 281994 h 6857999"/>
              <a:gd name="connsiteX32" fmla="*/ 3607785 w 4078286"/>
              <a:gd name="connsiteY32" fmla="*/ 276729 h 6857999"/>
              <a:gd name="connsiteX33" fmla="*/ 3555796 w 4078286"/>
              <a:gd name="connsiteY33" fmla="*/ 275549 h 6857999"/>
              <a:gd name="connsiteX34" fmla="*/ 0 w 4078286"/>
              <a:gd name="connsiteY34" fmla="*/ 0 h 6857999"/>
              <a:gd name="connsiteX35" fmla="*/ 4078286 w 4078286"/>
              <a:gd name="connsiteY35" fmla="*/ 0 h 6857999"/>
              <a:gd name="connsiteX36" fmla="*/ 4078286 w 4078286"/>
              <a:gd name="connsiteY36" fmla="*/ 6857999 h 6857999"/>
              <a:gd name="connsiteX37" fmla="*/ 0 w 4078286"/>
              <a:gd name="connsiteY37" fmla="*/ 6857999 h 6857999"/>
              <a:gd name="connsiteX38" fmla="*/ 0 w 4078286"/>
              <a:gd name="connsiteY38" fmla="*/ 0 h 6857999"/>
              <a:gd name="connsiteX0" fmla="*/ 3555796 w 4078286"/>
              <a:gd name="connsiteY0" fmla="*/ 275549 h 6857999"/>
              <a:gd name="connsiteX1" fmla="*/ 3486573 w 4078286"/>
              <a:gd name="connsiteY1" fmla="*/ 276802 h 6857999"/>
              <a:gd name="connsiteX2" fmla="*/ 2868477 w 4078286"/>
              <a:gd name="connsiteY2" fmla="*/ 296335 h 6857999"/>
              <a:gd name="connsiteX3" fmla="*/ 3018052 w 4078286"/>
              <a:gd name="connsiteY3" fmla="*/ 333610 h 6857999"/>
              <a:gd name="connsiteX4" fmla="*/ 3421265 w 4078286"/>
              <a:gd name="connsiteY4" fmla="*/ 357576 h 6857999"/>
              <a:gd name="connsiteX5" fmla="*/ 3582722 w 4078286"/>
              <a:gd name="connsiteY5" fmla="*/ 356095 h 6857999"/>
              <a:gd name="connsiteX6" fmla="*/ 3661183 w 4078286"/>
              <a:gd name="connsiteY6" fmla="*/ 355501 h 6857999"/>
              <a:gd name="connsiteX7" fmla="*/ 3713777 w 4078286"/>
              <a:gd name="connsiteY7" fmla="*/ 358143 h 6857999"/>
              <a:gd name="connsiteX8" fmla="*/ 3715531 w 4078286"/>
              <a:gd name="connsiteY8" fmla="*/ 358746 h 6857999"/>
              <a:gd name="connsiteX9" fmla="*/ 3693005 w 4078286"/>
              <a:gd name="connsiteY9" fmla="*/ 375983 h 6857999"/>
              <a:gd name="connsiteX10" fmla="*/ 3609659 w 4078286"/>
              <a:gd name="connsiteY10" fmla="*/ 414694 h 6857999"/>
              <a:gd name="connsiteX11" fmla="*/ 3535959 w 4078286"/>
              <a:gd name="connsiteY11" fmla="*/ 440104 h 6857999"/>
              <a:gd name="connsiteX12" fmla="*/ 3466053 w 4078286"/>
              <a:gd name="connsiteY12" fmla="*/ 461767 h 6857999"/>
              <a:gd name="connsiteX13" fmla="*/ 3630645 w 4078286"/>
              <a:gd name="connsiteY13" fmla="*/ 499289 h 6857999"/>
              <a:gd name="connsiteX14" fmla="*/ 3712562 w 4078286"/>
              <a:gd name="connsiteY14" fmla="*/ 462635 h 6857999"/>
              <a:gd name="connsiteX15" fmla="*/ 3762706 w 4078286"/>
              <a:gd name="connsiteY15" fmla="*/ 430616 h 6857999"/>
              <a:gd name="connsiteX16" fmla="*/ 3777614 w 4078286"/>
              <a:gd name="connsiteY16" fmla="*/ 405800 h 6857999"/>
              <a:gd name="connsiteX17" fmla="*/ 3778199 w 4078286"/>
              <a:gd name="connsiteY17" fmla="*/ 400307 h 6857999"/>
              <a:gd name="connsiteX18" fmla="*/ 3778159 w 4078286"/>
              <a:gd name="connsiteY18" fmla="*/ 399474 h 6857999"/>
              <a:gd name="connsiteX19" fmla="*/ 3778190 w 4078286"/>
              <a:gd name="connsiteY19" fmla="*/ 399668 h 6857999"/>
              <a:gd name="connsiteX20" fmla="*/ 3778044 w 4078286"/>
              <a:gd name="connsiteY20" fmla="*/ 397127 h 6857999"/>
              <a:gd name="connsiteX21" fmla="*/ 3777997 w 4078286"/>
              <a:gd name="connsiteY21" fmla="*/ 396856 h 6857999"/>
              <a:gd name="connsiteX22" fmla="*/ 3777715 w 4078286"/>
              <a:gd name="connsiteY22" fmla="*/ 394612 h 6857999"/>
              <a:gd name="connsiteX23" fmla="*/ 3777391 w 4078286"/>
              <a:gd name="connsiteY23" fmla="*/ 393345 h 6857999"/>
              <a:gd name="connsiteX24" fmla="*/ 3776545 w 4078286"/>
              <a:gd name="connsiteY24" fmla="*/ 388443 h 6857999"/>
              <a:gd name="connsiteX25" fmla="*/ 3773684 w 4078286"/>
              <a:gd name="connsiteY25" fmla="*/ 380582 h 6857999"/>
              <a:gd name="connsiteX26" fmla="*/ 3768291 w 4078286"/>
              <a:gd name="connsiteY26" fmla="*/ 368855 h 6857999"/>
              <a:gd name="connsiteX27" fmla="*/ 3750230 w 4078286"/>
              <a:gd name="connsiteY27" fmla="*/ 338025 h 6857999"/>
              <a:gd name="connsiteX28" fmla="*/ 3741564 w 4078286"/>
              <a:gd name="connsiteY28" fmla="*/ 325338 h 6857999"/>
              <a:gd name="connsiteX29" fmla="*/ 3736309 w 4078286"/>
              <a:gd name="connsiteY29" fmla="*/ 318994 h 6857999"/>
              <a:gd name="connsiteX30" fmla="*/ 3695414 w 4078286"/>
              <a:gd name="connsiteY30" fmla="*/ 292679 h 6857999"/>
              <a:gd name="connsiteX31" fmla="*/ 3655827 w 4078286"/>
              <a:gd name="connsiteY31" fmla="*/ 281994 h 6857999"/>
              <a:gd name="connsiteX32" fmla="*/ 3607785 w 4078286"/>
              <a:gd name="connsiteY32" fmla="*/ 276729 h 6857999"/>
              <a:gd name="connsiteX33" fmla="*/ 3555796 w 4078286"/>
              <a:gd name="connsiteY33" fmla="*/ 275549 h 6857999"/>
              <a:gd name="connsiteX34" fmla="*/ 0 w 4078286"/>
              <a:gd name="connsiteY34" fmla="*/ 0 h 6857999"/>
              <a:gd name="connsiteX35" fmla="*/ 4078286 w 4078286"/>
              <a:gd name="connsiteY35" fmla="*/ 0 h 6857999"/>
              <a:gd name="connsiteX36" fmla="*/ 4078286 w 4078286"/>
              <a:gd name="connsiteY36" fmla="*/ 6857999 h 6857999"/>
              <a:gd name="connsiteX37" fmla="*/ 0 w 4078286"/>
              <a:gd name="connsiteY37" fmla="*/ 6857999 h 6857999"/>
              <a:gd name="connsiteX38" fmla="*/ 0 w 4078286"/>
              <a:gd name="connsiteY38" fmla="*/ 0 h 6857999"/>
              <a:gd name="connsiteX0" fmla="*/ 3555796 w 4078286"/>
              <a:gd name="connsiteY0" fmla="*/ 275549 h 6857999"/>
              <a:gd name="connsiteX1" fmla="*/ 3486573 w 4078286"/>
              <a:gd name="connsiteY1" fmla="*/ 276802 h 6857999"/>
              <a:gd name="connsiteX2" fmla="*/ 2857234 w 4078286"/>
              <a:gd name="connsiteY2" fmla="*/ 296335 h 6857999"/>
              <a:gd name="connsiteX3" fmla="*/ 3018052 w 4078286"/>
              <a:gd name="connsiteY3" fmla="*/ 333610 h 6857999"/>
              <a:gd name="connsiteX4" fmla="*/ 3421265 w 4078286"/>
              <a:gd name="connsiteY4" fmla="*/ 357576 h 6857999"/>
              <a:gd name="connsiteX5" fmla="*/ 3582722 w 4078286"/>
              <a:gd name="connsiteY5" fmla="*/ 356095 h 6857999"/>
              <a:gd name="connsiteX6" fmla="*/ 3661183 w 4078286"/>
              <a:gd name="connsiteY6" fmla="*/ 355501 h 6857999"/>
              <a:gd name="connsiteX7" fmla="*/ 3713777 w 4078286"/>
              <a:gd name="connsiteY7" fmla="*/ 358143 h 6857999"/>
              <a:gd name="connsiteX8" fmla="*/ 3715531 w 4078286"/>
              <a:gd name="connsiteY8" fmla="*/ 358746 h 6857999"/>
              <a:gd name="connsiteX9" fmla="*/ 3693005 w 4078286"/>
              <a:gd name="connsiteY9" fmla="*/ 375983 h 6857999"/>
              <a:gd name="connsiteX10" fmla="*/ 3609659 w 4078286"/>
              <a:gd name="connsiteY10" fmla="*/ 414694 h 6857999"/>
              <a:gd name="connsiteX11" fmla="*/ 3535959 w 4078286"/>
              <a:gd name="connsiteY11" fmla="*/ 440104 h 6857999"/>
              <a:gd name="connsiteX12" fmla="*/ 3466053 w 4078286"/>
              <a:gd name="connsiteY12" fmla="*/ 461767 h 6857999"/>
              <a:gd name="connsiteX13" fmla="*/ 3630645 w 4078286"/>
              <a:gd name="connsiteY13" fmla="*/ 499289 h 6857999"/>
              <a:gd name="connsiteX14" fmla="*/ 3712562 w 4078286"/>
              <a:gd name="connsiteY14" fmla="*/ 462635 h 6857999"/>
              <a:gd name="connsiteX15" fmla="*/ 3762706 w 4078286"/>
              <a:gd name="connsiteY15" fmla="*/ 430616 h 6857999"/>
              <a:gd name="connsiteX16" fmla="*/ 3777614 w 4078286"/>
              <a:gd name="connsiteY16" fmla="*/ 405800 h 6857999"/>
              <a:gd name="connsiteX17" fmla="*/ 3778199 w 4078286"/>
              <a:gd name="connsiteY17" fmla="*/ 400307 h 6857999"/>
              <a:gd name="connsiteX18" fmla="*/ 3778159 w 4078286"/>
              <a:gd name="connsiteY18" fmla="*/ 399474 h 6857999"/>
              <a:gd name="connsiteX19" fmla="*/ 3778190 w 4078286"/>
              <a:gd name="connsiteY19" fmla="*/ 399668 h 6857999"/>
              <a:gd name="connsiteX20" fmla="*/ 3778044 w 4078286"/>
              <a:gd name="connsiteY20" fmla="*/ 397127 h 6857999"/>
              <a:gd name="connsiteX21" fmla="*/ 3777997 w 4078286"/>
              <a:gd name="connsiteY21" fmla="*/ 396856 h 6857999"/>
              <a:gd name="connsiteX22" fmla="*/ 3777715 w 4078286"/>
              <a:gd name="connsiteY22" fmla="*/ 394612 h 6857999"/>
              <a:gd name="connsiteX23" fmla="*/ 3777391 w 4078286"/>
              <a:gd name="connsiteY23" fmla="*/ 393345 h 6857999"/>
              <a:gd name="connsiteX24" fmla="*/ 3776545 w 4078286"/>
              <a:gd name="connsiteY24" fmla="*/ 388443 h 6857999"/>
              <a:gd name="connsiteX25" fmla="*/ 3773684 w 4078286"/>
              <a:gd name="connsiteY25" fmla="*/ 380582 h 6857999"/>
              <a:gd name="connsiteX26" fmla="*/ 3768291 w 4078286"/>
              <a:gd name="connsiteY26" fmla="*/ 368855 h 6857999"/>
              <a:gd name="connsiteX27" fmla="*/ 3750230 w 4078286"/>
              <a:gd name="connsiteY27" fmla="*/ 338025 h 6857999"/>
              <a:gd name="connsiteX28" fmla="*/ 3741564 w 4078286"/>
              <a:gd name="connsiteY28" fmla="*/ 325338 h 6857999"/>
              <a:gd name="connsiteX29" fmla="*/ 3736309 w 4078286"/>
              <a:gd name="connsiteY29" fmla="*/ 318994 h 6857999"/>
              <a:gd name="connsiteX30" fmla="*/ 3695414 w 4078286"/>
              <a:gd name="connsiteY30" fmla="*/ 292679 h 6857999"/>
              <a:gd name="connsiteX31" fmla="*/ 3655827 w 4078286"/>
              <a:gd name="connsiteY31" fmla="*/ 281994 h 6857999"/>
              <a:gd name="connsiteX32" fmla="*/ 3607785 w 4078286"/>
              <a:gd name="connsiteY32" fmla="*/ 276729 h 6857999"/>
              <a:gd name="connsiteX33" fmla="*/ 3555796 w 4078286"/>
              <a:gd name="connsiteY33" fmla="*/ 275549 h 6857999"/>
              <a:gd name="connsiteX34" fmla="*/ 0 w 4078286"/>
              <a:gd name="connsiteY34" fmla="*/ 0 h 6857999"/>
              <a:gd name="connsiteX35" fmla="*/ 4078286 w 4078286"/>
              <a:gd name="connsiteY35" fmla="*/ 0 h 6857999"/>
              <a:gd name="connsiteX36" fmla="*/ 4078286 w 4078286"/>
              <a:gd name="connsiteY36" fmla="*/ 6857999 h 6857999"/>
              <a:gd name="connsiteX37" fmla="*/ 0 w 4078286"/>
              <a:gd name="connsiteY37" fmla="*/ 6857999 h 6857999"/>
              <a:gd name="connsiteX38" fmla="*/ 0 w 4078286"/>
              <a:gd name="connsiteY3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78286" h="6857999">
                <a:moveTo>
                  <a:pt x="3555796" y="275549"/>
                </a:moveTo>
                <a:lnTo>
                  <a:pt x="3486573" y="276802"/>
                </a:lnTo>
                <a:lnTo>
                  <a:pt x="2857234" y="296335"/>
                </a:lnTo>
                <a:cubicBezTo>
                  <a:pt x="2857234" y="296335"/>
                  <a:pt x="2924047" y="323403"/>
                  <a:pt x="3018052" y="333610"/>
                </a:cubicBezTo>
                <a:cubicBezTo>
                  <a:pt x="3112057" y="343817"/>
                  <a:pt x="3214975" y="358849"/>
                  <a:pt x="3421265" y="357576"/>
                </a:cubicBezTo>
                <a:lnTo>
                  <a:pt x="3582722" y="356095"/>
                </a:lnTo>
                <a:cubicBezTo>
                  <a:pt x="3597008" y="355839"/>
                  <a:pt x="3652582" y="355382"/>
                  <a:pt x="3661183" y="355501"/>
                </a:cubicBezTo>
                <a:cubicBezTo>
                  <a:pt x="3663715" y="355592"/>
                  <a:pt x="3690460" y="355044"/>
                  <a:pt x="3713777" y="358143"/>
                </a:cubicBezTo>
                <a:lnTo>
                  <a:pt x="3715531" y="358746"/>
                </a:lnTo>
                <a:lnTo>
                  <a:pt x="3693005" y="375983"/>
                </a:lnTo>
                <a:cubicBezTo>
                  <a:pt x="3665690" y="393110"/>
                  <a:pt x="3629854" y="407126"/>
                  <a:pt x="3609659" y="414694"/>
                </a:cubicBezTo>
                <a:cubicBezTo>
                  <a:pt x="3572868" y="428514"/>
                  <a:pt x="3556544" y="433404"/>
                  <a:pt x="3535959" y="440104"/>
                </a:cubicBezTo>
                <a:cubicBezTo>
                  <a:pt x="3512660" y="447663"/>
                  <a:pt x="3466053" y="461767"/>
                  <a:pt x="3466053" y="461767"/>
                </a:cubicBezTo>
                <a:cubicBezTo>
                  <a:pt x="3562604" y="490596"/>
                  <a:pt x="3630645" y="499289"/>
                  <a:pt x="3630645" y="499289"/>
                </a:cubicBezTo>
                <a:cubicBezTo>
                  <a:pt x="3630645" y="499289"/>
                  <a:pt x="3662344" y="489490"/>
                  <a:pt x="3712562" y="462635"/>
                </a:cubicBezTo>
                <a:cubicBezTo>
                  <a:pt x="3739755" y="448815"/>
                  <a:pt x="3753136" y="439510"/>
                  <a:pt x="3762706" y="430616"/>
                </a:cubicBezTo>
                <a:cubicBezTo>
                  <a:pt x="3766235" y="427426"/>
                  <a:pt x="3775348" y="417939"/>
                  <a:pt x="3777614" y="405800"/>
                </a:cubicBezTo>
                <a:cubicBezTo>
                  <a:pt x="3777761" y="404913"/>
                  <a:pt x="3778199" y="402592"/>
                  <a:pt x="3778199" y="400307"/>
                </a:cubicBezTo>
                <a:cubicBezTo>
                  <a:pt x="3778186" y="400029"/>
                  <a:pt x="3778172" y="399752"/>
                  <a:pt x="3778159" y="399474"/>
                </a:cubicBezTo>
                <a:cubicBezTo>
                  <a:pt x="3778169" y="399539"/>
                  <a:pt x="3778180" y="399603"/>
                  <a:pt x="3778190" y="399668"/>
                </a:cubicBezTo>
                <a:cubicBezTo>
                  <a:pt x="3778141" y="398821"/>
                  <a:pt x="3778093" y="397974"/>
                  <a:pt x="3778044" y="397127"/>
                </a:cubicBezTo>
                <a:cubicBezTo>
                  <a:pt x="3778028" y="397037"/>
                  <a:pt x="3778013" y="396946"/>
                  <a:pt x="3777997" y="396856"/>
                </a:cubicBezTo>
                <a:lnTo>
                  <a:pt x="3777715" y="394612"/>
                </a:lnTo>
                <a:lnTo>
                  <a:pt x="3777391" y="393345"/>
                </a:lnTo>
                <a:lnTo>
                  <a:pt x="3776545" y="388443"/>
                </a:lnTo>
                <a:cubicBezTo>
                  <a:pt x="3776015" y="386807"/>
                  <a:pt x="3775338" y="384458"/>
                  <a:pt x="3773684" y="380582"/>
                </a:cubicBezTo>
                <a:cubicBezTo>
                  <a:pt x="3771993" y="376679"/>
                  <a:pt x="3770256" y="372694"/>
                  <a:pt x="3768291" y="368855"/>
                </a:cubicBezTo>
                <a:cubicBezTo>
                  <a:pt x="3766472" y="365199"/>
                  <a:pt x="3761244" y="354715"/>
                  <a:pt x="3750230" y="338025"/>
                </a:cubicBezTo>
                <a:cubicBezTo>
                  <a:pt x="3748895" y="335858"/>
                  <a:pt x="3744955" y="330054"/>
                  <a:pt x="3741564" y="325338"/>
                </a:cubicBezTo>
                <a:cubicBezTo>
                  <a:pt x="3738539" y="321279"/>
                  <a:pt x="3736309" y="318994"/>
                  <a:pt x="3736309" y="318994"/>
                </a:cubicBezTo>
                <a:cubicBezTo>
                  <a:pt x="3728768" y="309068"/>
                  <a:pt x="3713512" y="299379"/>
                  <a:pt x="3695414" y="292679"/>
                </a:cubicBezTo>
                <a:cubicBezTo>
                  <a:pt x="3686822" y="289489"/>
                  <a:pt x="3672070" y="284772"/>
                  <a:pt x="3655827" y="281994"/>
                </a:cubicBezTo>
                <a:cubicBezTo>
                  <a:pt x="3637711" y="278913"/>
                  <a:pt x="3623287" y="277597"/>
                  <a:pt x="3607785" y="276729"/>
                </a:cubicBezTo>
                <a:cubicBezTo>
                  <a:pt x="3592671" y="275856"/>
                  <a:pt x="3575670" y="275500"/>
                  <a:pt x="3555796" y="275549"/>
                </a:cubicBezTo>
                <a:close/>
                <a:moveTo>
                  <a:pt x="0" y="0"/>
                </a:moveTo>
                <a:lnTo>
                  <a:pt x="4078286" y="0"/>
                </a:lnTo>
                <a:lnTo>
                  <a:pt x="4078286" y="6857999"/>
                </a:lnTo>
                <a:lnTo>
                  <a:pt x="0" y="6857999"/>
                </a:lnTo>
                <a:lnTo>
                  <a:pt x="0" y="0"/>
                </a:lnTo>
                <a:close/>
              </a:path>
            </a:pathLst>
          </a:custGeom>
          <a:noFill/>
          <a:ln>
            <a:noFill/>
          </a:ln>
        </p:spPr>
        <p:txBody>
          <a:bodyPr wrap="square" tIns="720000">
            <a:noAutofit/>
          </a:bodyPr>
          <a:lstStyle>
            <a:lvl1pPr marL="0" indent="0" algn="ctr">
              <a:spcAft>
                <a:spcPts val="0"/>
              </a:spcAft>
              <a:buNone/>
              <a:defRPr sz="1000">
                <a:solidFill>
                  <a:schemeClr val="tx2"/>
                </a:solidFill>
              </a:defRPr>
            </a:lvl1pPr>
          </a:lstStyle>
          <a:p>
            <a:r>
              <a:rPr lang="en-GB"/>
              <a:t>Click centre icon or drag picture </a:t>
            </a:r>
            <a:br>
              <a:rPr lang="en-GB"/>
            </a:br>
            <a:r>
              <a:rPr lang="en-GB"/>
              <a:t>file directly into placeholder</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bg1"/>
                </a:solidFill>
              </a:defRPr>
            </a:lvl1pPr>
          </a:lstStyle>
          <a:p>
            <a:fld id="{547D8F62-AA94-4162-81E0-AD925AB77EC1}" type="slidenum">
              <a:rPr lang="en-GB" smtClean="0"/>
              <a:pPr/>
              <a:t>‹#›</a:t>
            </a:fld>
            <a:endParaRPr lang="en-GB"/>
          </a:p>
        </p:txBody>
      </p:sp>
      <p:sp>
        <p:nvSpPr>
          <p:cNvPr id="25" name="Text Placeholder 19">
            <a:extLst>
              <a:ext uri="{FF2B5EF4-FFF2-40B4-BE49-F238E27FC236}">
                <a16:creationId xmlns:a16="http://schemas.microsoft.com/office/drawing/2014/main" id="{531E55E4-9C7E-8E28-30EB-A2B131E19632}"/>
              </a:ext>
            </a:extLst>
          </p:cNvPr>
          <p:cNvSpPr>
            <a:spLocks noGrp="1"/>
          </p:cNvSpPr>
          <p:nvPr>
            <p:ph type="body" sz="quarter" idx="19" hasCustomPrompt="1"/>
          </p:nvPr>
        </p:nvSpPr>
        <p:spPr>
          <a:xfrm>
            <a:off x="464105" y="1627890"/>
            <a:ext cx="3614738"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28" name="Text Placeholder 3">
            <a:extLst>
              <a:ext uri="{FF2B5EF4-FFF2-40B4-BE49-F238E27FC236}">
                <a16:creationId xmlns:a16="http://schemas.microsoft.com/office/drawing/2014/main" id="{FAB5A7D6-B2D2-D33A-BBED-5556FB5F56EC}"/>
              </a:ext>
            </a:extLst>
          </p:cNvPr>
          <p:cNvSpPr>
            <a:spLocks noGrp="1"/>
          </p:cNvSpPr>
          <p:nvPr>
            <p:ph type="body" sz="quarter" idx="37"/>
          </p:nvPr>
        </p:nvSpPr>
        <p:spPr>
          <a:xfrm>
            <a:off x="463551" y="2384425"/>
            <a:ext cx="3614738"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0" name="Title 1">
            <a:extLst>
              <a:ext uri="{FF2B5EF4-FFF2-40B4-BE49-F238E27FC236}">
                <a16:creationId xmlns:a16="http://schemas.microsoft.com/office/drawing/2014/main" id="{F47CD22C-4065-D152-ABCA-1FC64CEC931F}"/>
              </a:ext>
            </a:extLst>
          </p:cNvPr>
          <p:cNvSpPr>
            <a:spLocks noGrp="1"/>
          </p:cNvSpPr>
          <p:nvPr>
            <p:ph type="title" hasCustomPrompt="1"/>
          </p:nvPr>
        </p:nvSpPr>
        <p:spPr>
          <a:xfrm>
            <a:off x="465693" y="372235"/>
            <a:ext cx="3615157"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5" name="Text Placeholder 19">
            <a:extLst>
              <a:ext uri="{FF2B5EF4-FFF2-40B4-BE49-F238E27FC236}">
                <a16:creationId xmlns:a16="http://schemas.microsoft.com/office/drawing/2014/main" id="{116A93B7-9D8E-1463-D573-F9BA672B2EBF}"/>
              </a:ext>
            </a:extLst>
          </p:cNvPr>
          <p:cNvSpPr>
            <a:spLocks noGrp="1"/>
          </p:cNvSpPr>
          <p:nvPr>
            <p:ph type="body" sz="quarter" idx="40" hasCustomPrompt="1"/>
          </p:nvPr>
        </p:nvSpPr>
        <p:spPr>
          <a:xfrm>
            <a:off x="4291012" y="1627890"/>
            <a:ext cx="3614738"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8" name="Text Placeholder 3">
            <a:extLst>
              <a:ext uri="{FF2B5EF4-FFF2-40B4-BE49-F238E27FC236}">
                <a16:creationId xmlns:a16="http://schemas.microsoft.com/office/drawing/2014/main" id="{EC24538C-CC8E-872A-8669-26006E1AE759}"/>
              </a:ext>
            </a:extLst>
          </p:cNvPr>
          <p:cNvSpPr>
            <a:spLocks noGrp="1"/>
          </p:cNvSpPr>
          <p:nvPr>
            <p:ph type="body" sz="quarter" idx="41"/>
          </p:nvPr>
        </p:nvSpPr>
        <p:spPr>
          <a:xfrm>
            <a:off x="4290458" y="2384425"/>
            <a:ext cx="3614738"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460512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x Text, 2x Image">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25" name="Text Placeholder 19">
            <a:extLst>
              <a:ext uri="{FF2B5EF4-FFF2-40B4-BE49-F238E27FC236}">
                <a16:creationId xmlns:a16="http://schemas.microsoft.com/office/drawing/2014/main" id="{531E55E4-9C7E-8E28-30EB-A2B131E19632}"/>
              </a:ext>
            </a:extLst>
          </p:cNvPr>
          <p:cNvSpPr>
            <a:spLocks noGrp="1"/>
          </p:cNvSpPr>
          <p:nvPr>
            <p:ph type="body" sz="quarter" idx="19" hasCustomPrompt="1"/>
          </p:nvPr>
        </p:nvSpPr>
        <p:spPr>
          <a:xfrm>
            <a:off x="464105" y="1627890"/>
            <a:ext cx="3614738"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28" name="Text Placeholder 3">
            <a:extLst>
              <a:ext uri="{FF2B5EF4-FFF2-40B4-BE49-F238E27FC236}">
                <a16:creationId xmlns:a16="http://schemas.microsoft.com/office/drawing/2014/main" id="{FAB5A7D6-B2D2-D33A-BBED-5556FB5F56EC}"/>
              </a:ext>
            </a:extLst>
          </p:cNvPr>
          <p:cNvSpPr>
            <a:spLocks noGrp="1"/>
          </p:cNvSpPr>
          <p:nvPr>
            <p:ph type="body" sz="quarter" idx="37"/>
          </p:nvPr>
        </p:nvSpPr>
        <p:spPr>
          <a:xfrm>
            <a:off x="463551" y="2384425"/>
            <a:ext cx="3614738"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0" name="Title 1">
            <a:extLst>
              <a:ext uri="{FF2B5EF4-FFF2-40B4-BE49-F238E27FC236}">
                <a16:creationId xmlns:a16="http://schemas.microsoft.com/office/drawing/2014/main" id="{F47CD22C-4065-D152-ABCA-1FC64CEC931F}"/>
              </a:ext>
            </a:extLst>
          </p:cNvPr>
          <p:cNvSpPr>
            <a:spLocks noGrp="1"/>
          </p:cNvSpPr>
          <p:nvPr>
            <p:ph type="title" hasCustomPrompt="1"/>
          </p:nvPr>
        </p:nvSpPr>
        <p:spPr>
          <a:xfrm>
            <a:off x="465693" y="372235"/>
            <a:ext cx="3615157"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4" name="Group 3">
            <a:extLst>
              <a:ext uri="{FF2B5EF4-FFF2-40B4-BE49-F238E27FC236}">
                <a16:creationId xmlns:a16="http://schemas.microsoft.com/office/drawing/2014/main" id="{54F627A4-E4B9-1CDC-4F94-A757327A6A26}"/>
              </a:ext>
            </a:extLst>
          </p:cNvPr>
          <p:cNvGrpSpPr/>
          <p:nvPr userDrawn="1"/>
        </p:nvGrpSpPr>
        <p:grpSpPr>
          <a:xfrm>
            <a:off x="11001600" y="273600"/>
            <a:ext cx="894731" cy="223744"/>
            <a:chOff x="10997182" y="275544"/>
            <a:chExt cx="894731" cy="223744"/>
          </a:xfrm>
        </p:grpSpPr>
        <p:sp>
          <p:nvSpPr>
            <p:cNvPr id="6" name="Freeform: Shape 9">
              <a:extLst>
                <a:ext uri="{FF2B5EF4-FFF2-40B4-BE49-F238E27FC236}">
                  <a16:creationId xmlns:a16="http://schemas.microsoft.com/office/drawing/2014/main" id="{7A74D37A-B778-DDA3-2F46-F3EBEB113DFF}"/>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10">
              <a:extLst>
                <a:ext uri="{FF2B5EF4-FFF2-40B4-BE49-F238E27FC236}">
                  <a16:creationId xmlns:a16="http://schemas.microsoft.com/office/drawing/2014/main" id="{D504E7FA-F87E-EEEB-338F-D233AFAE62FD}"/>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Picture Placeholder 10">
            <a:extLst>
              <a:ext uri="{FF2B5EF4-FFF2-40B4-BE49-F238E27FC236}">
                <a16:creationId xmlns:a16="http://schemas.microsoft.com/office/drawing/2014/main" id="{47F0772D-F123-1D07-8173-B189909F9962}"/>
              </a:ext>
            </a:extLst>
          </p:cNvPr>
          <p:cNvSpPr>
            <a:spLocks noGrp="1"/>
          </p:cNvSpPr>
          <p:nvPr>
            <p:ph type="pic" sz="quarter" idx="14" hasCustomPrompt="1"/>
          </p:nvPr>
        </p:nvSpPr>
        <p:spPr>
          <a:xfrm>
            <a:off x="4284664" y="1672488"/>
            <a:ext cx="3621086" cy="4244191"/>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file </a:t>
            </a:r>
            <a:br>
              <a:rPr lang="en-GB"/>
            </a:br>
            <a:r>
              <a:rPr lang="en-GB"/>
              <a:t>directly into placeholder</a:t>
            </a:r>
          </a:p>
        </p:txBody>
      </p:sp>
      <p:sp>
        <p:nvSpPr>
          <p:cNvPr id="7" name="Picture Placeholder 10">
            <a:extLst>
              <a:ext uri="{FF2B5EF4-FFF2-40B4-BE49-F238E27FC236}">
                <a16:creationId xmlns:a16="http://schemas.microsoft.com/office/drawing/2014/main" id="{7E77C419-9E44-90C1-BF2B-672E59282B8B}"/>
              </a:ext>
            </a:extLst>
          </p:cNvPr>
          <p:cNvSpPr>
            <a:spLocks noGrp="1"/>
          </p:cNvSpPr>
          <p:nvPr>
            <p:ph type="pic" sz="quarter" idx="39" hasCustomPrompt="1"/>
          </p:nvPr>
        </p:nvSpPr>
        <p:spPr>
          <a:xfrm>
            <a:off x="8106809" y="1672488"/>
            <a:ext cx="3621086" cy="4244191"/>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file </a:t>
            </a:r>
            <a:br>
              <a:rPr lang="en-GB"/>
            </a:br>
            <a:r>
              <a:rPr lang="en-GB"/>
              <a:t>directly into placeholder</a:t>
            </a:r>
          </a:p>
        </p:txBody>
      </p:sp>
    </p:spTree>
    <p:extLst>
      <p:ext uri="{BB962C8B-B14F-4D97-AF65-F5344CB8AC3E}">
        <p14:creationId xmlns:p14="http://schemas.microsoft.com/office/powerpoint/2010/main" val="1878381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x Image, 2x Text_Confident Blue">
    <p:bg>
      <p:bgPr>
        <a:solidFill>
          <a:schemeClr val="accent1"/>
        </a:solidFill>
        <a:effectLst/>
      </p:bgPr>
    </p:bg>
    <p:spTree>
      <p:nvGrpSpPr>
        <p:cNvPr id="1" name=""/>
        <p:cNvGrpSpPr/>
        <p:nvPr/>
      </p:nvGrpSpPr>
      <p:grpSpPr>
        <a:xfrm>
          <a:off x="0" y="0"/>
          <a:ext cx="0" cy="0"/>
          <a:chOff x="0" y="0"/>
          <a:chExt cx="0" cy="0"/>
        </a:xfrm>
      </p:grpSpPr>
      <p:sp>
        <p:nvSpPr>
          <p:cNvPr id="10" name="Picture Placeholder 10">
            <a:extLst>
              <a:ext uri="{FF2B5EF4-FFF2-40B4-BE49-F238E27FC236}">
                <a16:creationId xmlns:a16="http://schemas.microsoft.com/office/drawing/2014/main" id="{F6A08576-D58F-90EF-C348-6CA3CC97B644}"/>
              </a:ext>
            </a:extLst>
          </p:cNvPr>
          <p:cNvSpPr>
            <a:spLocks noGrp="1"/>
          </p:cNvSpPr>
          <p:nvPr>
            <p:ph type="pic" sz="quarter" idx="38" hasCustomPrompt="1"/>
          </p:nvPr>
        </p:nvSpPr>
        <p:spPr>
          <a:xfrm>
            <a:off x="8112125" y="1665289"/>
            <a:ext cx="3614182" cy="3045257"/>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3"/>
          </a:solidFill>
          <a:ln>
            <a:noFill/>
          </a:ln>
        </p:spPr>
        <p:txBody>
          <a:bodyPr wrap="square" tIns="144000">
            <a:noAutofit/>
          </a:bodyPr>
          <a:lstStyle>
            <a:lvl1pPr marL="0" indent="0" algn="ctr">
              <a:spcAft>
                <a:spcPts val="0"/>
              </a:spcAft>
              <a:buNone/>
              <a:defRPr sz="1000">
                <a:solidFill>
                  <a:schemeClr val="accent1"/>
                </a:solidFill>
              </a:defRPr>
            </a:lvl1pPr>
          </a:lstStyle>
          <a:p>
            <a:r>
              <a:rPr lang="en-GB"/>
              <a:t>Click centre icon or drag picture </a:t>
            </a:r>
            <a:br>
              <a:rPr lang="en-GB"/>
            </a:br>
            <a:r>
              <a:rPr lang="en-GB"/>
              <a:t>file directly into placeholder</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bg1"/>
                </a:solidFill>
              </a:defRPr>
            </a:lvl1pPr>
          </a:lstStyle>
          <a:p>
            <a:fld id="{547D8F62-AA94-4162-81E0-AD925AB77EC1}" type="slidenum">
              <a:rPr lang="en-GB" smtClean="0"/>
              <a:pPr/>
              <a:t>‹#›</a:t>
            </a:fld>
            <a:endParaRPr lang="en-GB"/>
          </a:p>
        </p:txBody>
      </p:sp>
      <p:sp>
        <p:nvSpPr>
          <p:cNvPr id="11" name="Text Placeholder 3">
            <a:extLst>
              <a:ext uri="{FF2B5EF4-FFF2-40B4-BE49-F238E27FC236}">
                <a16:creationId xmlns:a16="http://schemas.microsoft.com/office/drawing/2014/main" id="{E47A8B64-E7F1-4179-6F87-A896E8244593}"/>
              </a:ext>
            </a:extLst>
          </p:cNvPr>
          <p:cNvSpPr>
            <a:spLocks noGrp="1"/>
          </p:cNvSpPr>
          <p:nvPr>
            <p:ph type="body" sz="quarter" idx="37"/>
          </p:nvPr>
        </p:nvSpPr>
        <p:spPr>
          <a:xfrm>
            <a:off x="465693" y="4931793"/>
            <a:ext cx="2887809" cy="1041168"/>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edit Master text styles</a:t>
            </a:r>
          </a:p>
          <a:p>
            <a:pPr lvl="1"/>
            <a:r>
              <a:rPr lang="en-GB"/>
              <a:t>Second level</a:t>
            </a:r>
          </a:p>
          <a:p>
            <a:pPr lvl="2"/>
            <a:r>
              <a:rPr lang="en-GB"/>
              <a:t>Third level</a:t>
            </a:r>
          </a:p>
        </p:txBody>
      </p:sp>
      <p:sp>
        <p:nvSpPr>
          <p:cNvPr id="3" name="Picture Placeholder 10">
            <a:extLst>
              <a:ext uri="{FF2B5EF4-FFF2-40B4-BE49-F238E27FC236}">
                <a16:creationId xmlns:a16="http://schemas.microsoft.com/office/drawing/2014/main" id="{F7A7816D-5D26-F32A-BB16-0B152C83AD0C}"/>
              </a:ext>
            </a:extLst>
          </p:cNvPr>
          <p:cNvSpPr>
            <a:spLocks noGrp="1"/>
          </p:cNvSpPr>
          <p:nvPr>
            <p:ph type="pic" sz="quarter" idx="14" hasCustomPrompt="1"/>
          </p:nvPr>
        </p:nvSpPr>
        <p:spPr>
          <a:xfrm>
            <a:off x="465693" y="1665289"/>
            <a:ext cx="7448550" cy="3045257"/>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3"/>
          </a:solidFill>
          <a:ln>
            <a:noFill/>
          </a:ln>
        </p:spPr>
        <p:txBody>
          <a:bodyPr wrap="square" tIns="144000">
            <a:noAutofit/>
          </a:bodyPr>
          <a:lstStyle>
            <a:lvl1pPr marL="0" indent="0" algn="ctr">
              <a:buNone/>
              <a:defRPr sz="1000">
                <a:solidFill>
                  <a:schemeClr val="accent1"/>
                </a:solidFill>
              </a:defRPr>
            </a:lvl1pPr>
          </a:lstStyle>
          <a:p>
            <a:r>
              <a:rPr lang="en-GB"/>
              <a:t>Click centre icon or drag picture file directly into placeholder</a:t>
            </a:r>
          </a:p>
        </p:txBody>
      </p:sp>
      <p:pic>
        <p:nvPicPr>
          <p:cNvPr id="16" name="Graphic 15">
            <a:extLst>
              <a:ext uri="{FF2B5EF4-FFF2-40B4-BE49-F238E27FC236}">
                <a16:creationId xmlns:a16="http://schemas.microsoft.com/office/drawing/2014/main" id="{B1042522-57BD-D5BE-CF20-29C26C822A5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99934" y="272765"/>
            <a:ext cx="894722" cy="222610"/>
          </a:xfrm>
          <a:prstGeom prst="rect">
            <a:avLst/>
          </a:prstGeom>
        </p:spPr>
      </p:pic>
      <p:sp>
        <p:nvSpPr>
          <p:cNvPr id="17" name="Text Placeholder 3">
            <a:extLst>
              <a:ext uri="{FF2B5EF4-FFF2-40B4-BE49-F238E27FC236}">
                <a16:creationId xmlns:a16="http://schemas.microsoft.com/office/drawing/2014/main" id="{E49D0F93-B7AA-778D-49E7-4A867BEBFF5D}"/>
              </a:ext>
            </a:extLst>
          </p:cNvPr>
          <p:cNvSpPr>
            <a:spLocks noGrp="1"/>
          </p:cNvSpPr>
          <p:nvPr>
            <p:ph type="body" sz="quarter" idx="39"/>
          </p:nvPr>
        </p:nvSpPr>
        <p:spPr>
          <a:xfrm>
            <a:off x="8112125" y="4931793"/>
            <a:ext cx="2887809" cy="1041168"/>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edit Master text styles</a:t>
            </a:r>
          </a:p>
          <a:p>
            <a:pPr lvl="1"/>
            <a:r>
              <a:rPr lang="en-GB"/>
              <a:t>Second level</a:t>
            </a:r>
          </a:p>
          <a:p>
            <a:pPr lvl="2"/>
            <a:r>
              <a:rPr lang="en-GB"/>
              <a:t>Third level</a:t>
            </a:r>
          </a:p>
        </p:txBody>
      </p:sp>
      <p:sp>
        <p:nvSpPr>
          <p:cNvPr id="19" name="Title 1">
            <a:extLst>
              <a:ext uri="{FF2B5EF4-FFF2-40B4-BE49-F238E27FC236}">
                <a16:creationId xmlns:a16="http://schemas.microsoft.com/office/drawing/2014/main" id="{245F20DF-40B9-24F4-7267-27BC10ECC71C}"/>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bg1"/>
                </a:solidFill>
              </a:defRPr>
            </a:lvl1pPr>
          </a:lstStyle>
          <a:p>
            <a:r>
              <a:rPr lang="en-GB"/>
              <a:t>SLIDE TITLE 18pt </a:t>
            </a:r>
            <a:br>
              <a:rPr lang="en-GB"/>
            </a:br>
            <a:r>
              <a:rPr lang="en-GB"/>
              <a:t>goes here three </a:t>
            </a:r>
            <a:br>
              <a:rPr lang="en-GB"/>
            </a:br>
            <a:r>
              <a:rPr lang="en-GB"/>
              <a:t>lines max</a:t>
            </a:r>
          </a:p>
        </p:txBody>
      </p:sp>
    </p:spTree>
    <p:extLst>
      <p:ext uri="{BB962C8B-B14F-4D97-AF65-F5344CB8AC3E}">
        <p14:creationId xmlns:p14="http://schemas.microsoft.com/office/powerpoint/2010/main" val="37475504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rge Image, Large Text">
    <p:bg>
      <p:bgPr>
        <a:solidFill>
          <a:schemeClr val="accent1"/>
        </a:solidFill>
        <a:effectLst/>
      </p:bgPr>
    </p:bg>
    <p:spTree>
      <p:nvGrpSpPr>
        <p:cNvPr id="1" name=""/>
        <p:cNvGrpSpPr/>
        <p:nvPr/>
      </p:nvGrpSpPr>
      <p:grpSpPr>
        <a:xfrm>
          <a:off x="0" y="0"/>
          <a:ext cx="0" cy="0"/>
          <a:chOff x="0" y="0"/>
          <a:chExt cx="0" cy="0"/>
        </a:xfrm>
      </p:grpSpPr>
      <p:pic>
        <p:nvPicPr>
          <p:cNvPr id="5" name="Picture 4" descr="A blue and grey pattern&#10;&#10;Description automatically generated">
            <a:extLst>
              <a:ext uri="{FF2B5EF4-FFF2-40B4-BE49-F238E27FC236}">
                <a16:creationId xmlns:a16="http://schemas.microsoft.com/office/drawing/2014/main" id="{3E2A0451-2986-42A7-F88F-FAAFBF99A85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11" name="Picture Placeholder 10">
            <a:extLst>
              <a:ext uri="{FF2B5EF4-FFF2-40B4-BE49-F238E27FC236}">
                <a16:creationId xmlns:a16="http://schemas.microsoft.com/office/drawing/2014/main" id="{CF5670AF-305A-BD85-A850-CB06F63AB422}"/>
              </a:ext>
            </a:extLst>
          </p:cNvPr>
          <p:cNvSpPr>
            <a:spLocks noGrp="1"/>
          </p:cNvSpPr>
          <p:nvPr>
            <p:ph type="pic" sz="quarter" idx="14" hasCustomPrompt="1"/>
          </p:nvPr>
        </p:nvSpPr>
        <p:spPr>
          <a:xfrm>
            <a:off x="0" y="0"/>
            <a:ext cx="7905750" cy="6857999"/>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sp>
        <p:nvSpPr>
          <p:cNvPr id="2" name="Title 1">
            <a:extLst>
              <a:ext uri="{FF2B5EF4-FFF2-40B4-BE49-F238E27FC236}">
                <a16:creationId xmlns:a16="http://schemas.microsoft.com/office/drawing/2014/main" id="{E93131A1-BEE9-08DD-E1EA-3B185056CF39}"/>
              </a:ext>
            </a:extLst>
          </p:cNvPr>
          <p:cNvSpPr>
            <a:spLocks noGrp="1"/>
          </p:cNvSpPr>
          <p:nvPr>
            <p:ph type="title" hasCustomPrompt="1"/>
          </p:nvPr>
        </p:nvSpPr>
        <p:spPr>
          <a:xfrm>
            <a:off x="8725457" y="3140768"/>
            <a:ext cx="2646837" cy="576463"/>
          </a:xfrm>
        </p:spPr>
        <p:txBody>
          <a:bodyPr/>
          <a:lstStyle>
            <a:lvl1pPr algn="ctr">
              <a:lnSpc>
                <a:spcPct val="150000"/>
              </a:lnSpc>
              <a:defRPr sz="2400">
                <a:solidFill>
                  <a:schemeClr val="bg1"/>
                </a:solidFill>
              </a:defRPr>
            </a:lvl1pPr>
          </a:lstStyle>
          <a:p>
            <a:r>
              <a:rPr lang="en-GB"/>
              <a:t>SLIDE TITLE</a:t>
            </a:r>
          </a:p>
        </p:txBody>
      </p:sp>
      <p:pic>
        <p:nvPicPr>
          <p:cNvPr id="9" name="Graphic 8">
            <a:extLst>
              <a:ext uri="{FF2B5EF4-FFF2-40B4-BE49-F238E27FC236}">
                <a16:creationId xmlns:a16="http://schemas.microsoft.com/office/drawing/2014/main" id="{973659F0-758F-5B00-5FC1-11000B5E19D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99934" y="272765"/>
            <a:ext cx="894722" cy="222610"/>
          </a:xfrm>
          <a:prstGeom prst="rect">
            <a:avLst/>
          </a:prstGeom>
        </p:spPr>
      </p:pic>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bg1"/>
                </a:solidFill>
              </a:defRPr>
            </a:lvl1pPr>
          </a:lstStyle>
          <a:p>
            <a:fld id="{547D8F62-AA94-4162-81E0-AD925AB77EC1}" type="slidenum">
              <a:rPr lang="en-GB" smtClean="0"/>
              <a:pPr/>
              <a:t>‹#›</a:t>
            </a:fld>
            <a:endParaRPr lang="en-GB"/>
          </a:p>
        </p:txBody>
      </p:sp>
      <p:sp>
        <p:nvSpPr>
          <p:cNvPr id="6" name="Text Placeholder 19">
            <a:extLst>
              <a:ext uri="{FF2B5EF4-FFF2-40B4-BE49-F238E27FC236}">
                <a16:creationId xmlns:a16="http://schemas.microsoft.com/office/drawing/2014/main" id="{999429C1-0352-B6C6-D145-02B46274FFB2}"/>
              </a:ext>
            </a:extLst>
          </p:cNvPr>
          <p:cNvSpPr>
            <a:spLocks noGrp="1"/>
          </p:cNvSpPr>
          <p:nvPr>
            <p:ph type="body" sz="quarter" idx="19" hasCustomPrompt="1"/>
          </p:nvPr>
        </p:nvSpPr>
        <p:spPr>
          <a:xfrm>
            <a:off x="8725457" y="3894424"/>
            <a:ext cx="2646837" cy="240030"/>
          </a:xfrm>
        </p:spPr>
        <p:txBody>
          <a:bodyPr/>
          <a:lstStyle>
            <a:lvl1pPr marL="0" indent="0" algn="ctr">
              <a:buNone/>
              <a:defRPr spc="300">
                <a:solidFill>
                  <a:schemeClr val="bg1"/>
                </a:solidFill>
              </a:defRPr>
            </a:lvl1pPr>
          </a:lstStyle>
          <a:p>
            <a:pPr lvl="0"/>
            <a:r>
              <a:rPr lang="en-GB"/>
              <a:t>OPTIONAL SUBTITLE</a:t>
            </a:r>
          </a:p>
        </p:txBody>
      </p:sp>
    </p:spTree>
    <p:extLst>
      <p:ext uri="{BB962C8B-B14F-4D97-AF65-F5344CB8AC3E}">
        <p14:creationId xmlns:p14="http://schemas.microsoft.com/office/powerpoint/2010/main" val="320497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719 -0.00023 L 1.25E-6 0 " pathEditMode="relative" rAng="0" ptsTypes="AA">
                                      <p:cBhvr>
                                        <p:cTn id="9" dur="500" fill="hold"/>
                                        <p:tgtEl>
                                          <p:spTgt spid="2"/>
                                        </p:tgtEl>
                                        <p:attrNameLst>
                                          <p:attrName>ppt_x</p:attrName>
                                          <p:attrName>ppt_y</p:attrName>
                                        </p:attrNameLst>
                                      </p:cBhvr>
                                      <p:rCtr x="859" y="0"/>
                                    </p:animMotion>
                                  </p:childTnLst>
                                </p:cTn>
                              </p:par>
                              <p:par>
                                <p:cTn id="10" presetID="10"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250"/>
                                  </p:stCondLst>
                                  <p:childTnLst>
                                    <p:animMotion origin="layout" path="M -0.01719 -0.00024 L 1.25E-6 4.81481E-6 " pathEditMode="relative" rAng="0" ptsTypes="AA">
                                      <p:cBhvr>
                                        <p:cTn id="14" dur="500" fill="hold"/>
                                        <p:tgtEl>
                                          <p:spTgt spid="6"/>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tmplLst>
          <p:tmpl>
            <p:tnLst>
              <p:par>
                <p:cTn presetID="10" presetClass="entr" presetSubtype="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fade">
                      <p:cBhvr>
                        <p:cTn dur="250"/>
                        <p:tgtEl>
                          <p:spTgt spid="6"/>
                        </p:tgtEl>
                      </p:cBhvr>
                    </p:animEffect>
                  </p:childTnLst>
                </p:cTn>
              </p:par>
            </p:tnLst>
          </p:tmpl>
        </p:tmplLst>
      </p:bldP>
      <p:bldP spid="6" grpId="1">
        <p:tmplLst>
          <p:tmpl>
            <p:tnLst>
              <p:par>
                <p:cTn presetID="42" presetClass="path" presetSubtype="0" decel="100000" fill="hold" nodeType="withEffect">
                  <p:stCondLst>
                    <p:cond delay="250"/>
                  </p:stCondLst>
                  <p:childTnLst>
                    <p:animMotion origin="layout" path="M -0.01719 -0.00024 L 1.25E-6 4.81481E-6 " pathEditMode="relative" rAng="0" ptsTypes="AA">
                      <p:cBhvr>
                        <p:cTn dur="500" fill="hold"/>
                        <p:tgtEl>
                          <p:spTgt spid="6"/>
                        </p:tgtEl>
                        <p:attrNameLst>
                          <p:attrName>ppt_x</p:attrName>
                          <p:attrName>ppt_y</p:attrName>
                        </p:attrNameLst>
                      </p:cBhvr>
                      <p:rCtr x="859" y="0"/>
                    </p:animMotion>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x Image, 1x Text">
    <p:bg>
      <p:bgPr>
        <a:solidFill>
          <a:schemeClr val="bg1"/>
        </a:solidFill>
        <a:effectLst/>
      </p:bgPr>
    </p:bg>
    <p:spTree>
      <p:nvGrpSpPr>
        <p:cNvPr id="1" name=""/>
        <p:cNvGrpSpPr/>
        <p:nvPr/>
      </p:nvGrpSpPr>
      <p:grpSpPr>
        <a:xfrm>
          <a:off x="0" y="0"/>
          <a:ext cx="0" cy="0"/>
          <a:chOff x="0" y="0"/>
          <a:chExt cx="0" cy="0"/>
        </a:xfrm>
      </p:grpSpPr>
      <p:sp>
        <p:nvSpPr>
          <p:cNvPr id="15" name="Picture Placeholder 10">
            <a:extLst>
              <a:ext uri="{FF2B5EF4-FFF2-40B4-BE49-F238E27FC236}">
                <a16:creationId xmlns:a16="http://schemas.microsoft.com/office/drawing/2014/main" id="{0F48A2D2-2869-4958-1505-EA0E721B335F}"/>
              </a:ext>
            </a:extLst>
          </p:cNvPr>
          <p:cNvSpPr>
            <a:spLocks noGrp="1"/>
          </p:cNvSpPr>
          <p:nvPr>
            <p:ph type="pic" sz="quarter" idx="14" hasCustomPrompt="1"/>
          </p:nvPr>
        </p:nvSpPr>
        <p:spPr>
          <a:xfrm>
            <a:off x="7153272" y="728663"/>
            <a:ext cx="2667003" cy="5662549"/>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file directly into placeholder</a:t>
            </a:r>
          </a:p>
        </p:txBody>
      </p:sp>
      <p:sp>
        <p:nvSpPr>
          <p:cNvPr id="19" name="Picture Placeholder 10">
            <a:extLst>
              <a:ext uri="{FF2B5EF4-FFF2-40B4-BE49-F238E27FC236}">
                <a16:creationId xmlns:a16="http://schemas.microsoft.com/office/drawing/2014/main" id="{6D3E1C44-3185-2B2F-1F73-8F37527782D0}"/>
              </a:ext>
            </a:extLst>
          </p:cNvPr>
          <p:cNvSpPr>
            <a:spLocks noGrp="1"/>
          </p:cNvSpPr>
          <p:nvPr>
            <p:ph type="pic" sz="quarter" idx="38" hasCustomPrompt="1"/>
          </p:nvPr>
        </p:nvSpPr>
        <p:spPr>
          <a:xfrm>
            <a:off x="10035958" y="728663"/>
            <a:ext cx="1855946" cy="3876431"/>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file directly into placeholder</a:t>
            </a:r>
          </a:p>
        </p:txBody>
      </p:sp>
      <p:sp>
        <p:nvSpPr>
          <p:cNvPr id="20" name="Picture Placeholder 10">
            <a:extLst>
              <a:ext uri="{FF2B5EF4-FFF2-40B4-BE49-F238E27FC236}">
                <a16:creationId xmlns:a16="http://schemas.microsoft.com/office/drawing/2014/main" id="{A6C18295-C930-4207-26AF-9D4EEC1F9881}"/>
              </a:ext>
            </a:extLst>
          </p:cNvPr>
          <p:cNvSpPr>
            <a:spLocks noGrp="1"/>
          </p:cNvSpPr>
          <p:nvPr>
            <p:ph type="pic" sz="quarter" idx="39" hasCustomPrompt="1"/>
          </p:nvPr>
        </p:nvSpPr>
        <p:spPr>
          <a:xfrm>
            <a:off x="10035958" y="4834470"/>
            <a:ext cx="1855946" cy="1556742"/>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file directly into placeholder</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3" name="Text Placeholder 19">
            <a:extLst>
              <a:ext uri="{FF2B5EF4-FFF2-40B4-BE49-F238E27FC236}">
                <a16:creationId xmlns:a16="http://schemas.microsoft.com/office/drawing/2014/main" id="{26D3CB37-8620-23FE-3824-D4C053661ABB}"/>
              </a:ext>
            </a:extLst>
          </p:cNvPr>
          <p:cNvSpPr>
            <a:spLocks noGrp="1"/>
          </p:cNvSpPr>
          <p:nvPr>
            <p:ph type="body" sz="quarter" idx="19" hasCustomPrompt="1"/>
          </p:nvPr>
        </p:nvSpPr>
        <p:spPr>
          <a:xfrm>
            <a:off x="464104" y="1627890"/>
            <a:ext cx="3610449"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6" name="Text Placeholder 3">
            <a:extLst>
              <a:ext uri="{FF2B5EF4-FFF2-40B4-BE49-F238E27FC236}">
                <a16:creationId xmlns:a16="http://schemas.microsoft.com/office/drawing/2014/main" id="{E1E40173-DC4D-983C-91F7-3EEFA71FCE8B}"/>
              </a:ext>
            </a:extLst>
          </p:cNvPr>
          <p:cNvSpPr>
            <a:spLocks noGrp="1"/>
          </p:cNvSpPr>
          <p:nvPr>
            <p:ph type="body" sz="quarter" idx="37"/>
          </p:nvPr>
        </p:nvSpPr>
        <p:spPr>
          <a:xfrm>
            <a:off x="463550" y="2384425"/>
            <a:ext cx="5734050"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1" name="Title 1">
            <a:extLst>
              <a:ext uri="{FF2B5EF4-FFF2-40B4-BE49-F238E27FC236}">
                <a16:creationId xmlns:a16="http://schemas.microsoft.com/office/drawing/2014/main" id="{0314B59A-A201-F49F-21C9-FAF953F393D4}"/>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4" name="Group 3">
            <a:extLst>
              <a:ext uri="{FF2B5EF4-FFF2-40B4-BE49-F238E27FC236}">
                <a16:creationId xmlns:a16="http://schemas.microsoft.com/office/drawing/2014/main" id="{61D09707-8EA1-63B5-CA96-A94DD4713B50}"/>
              </a:ext>
            </a:extLst>
          </p:cNvPr>
          <p:cNvGrpSpPr/>
          <p:nvPr userDrawn="1"/>
        </p:nvGrpSpPr>
        <p:grpSpPr>
          <a:xfrm>
            <a:off x="11001600" y="273600"/>
            <a:ext cx="894731" cy="223744"/>
            <a:chOff x="10997182" y="275544"/>
            <a:chExt cx="894731" cy="223744"/>
          </a:xfrm>
        </p:grpSpPr>
        <p:sp>
          <p:nvSpPr>
            <p:cNvPr id="9" name="Freeform: Shape 9">
              <a:extLst>
                <a:ext uri="{FF2B5EF4-FFF2-40B4-BE49-F238E27FC236}">
                  <a16:creationId xmlns:a16="http://schemas.microsoft.com/office/drawing/2014/main" id="{1F0D72E1-C56D-F2CD-C5D8-3827907F64A0}"/>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0">
              <a:extLst>
                <a:ext uri="{FF2B5EF4-FFF2-40B4-BE49-F238E27FC236}">
                  <a16:creationId xmlns:a16="http://schemas.microsoft.com/office/drawing/2014/main" id="{BFDBB574-5052-F9B9-0E62-FC4CAD2996E2}"/>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74500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x Images">
    <p:bg>
      <p:bgPr>
        <a:solidFill>
          <a:schemeClr val="bg1"/>
        </a:solidFill>
        <a:effectLst/>
      </p:bgPr>
    </p:bg>
    <p:spTree>
      <p:nvGrpSpPr>
        <p:cNvPr id="1" name=""/>
        <p:cNvGrpSpPr/>
        <p:nvPr/>
      </p:nvGrpSpPr>
      <p:grpSpPr>
        <a:xfrm>
          <a:off x="0" y="0"/>
          <a:ext cx="0" cy="0"/>
          <a:chOff x="0" y="0"/>
          <a:chExt cx="0" cy="0"/>
        </a:xfrm>
      </p:grpSpPr>
      <p:sp>
        <p:nvSpPr>
          <p:cNvPr id="15" name="Picture Placeholder 10">
            <a:extLst>
              <a:ext uri="{FF2B5EF4-FFF2-40B4-BE49-F238E27FC236}">
                <a16:creationId xmlns:a16="http://schemas.microsoft.com/office/drawing/2014/main" id="{0F48A2D2-2869-4958-1505-EA0E721B335F}"/>
              </a:ext>
            </a:extLst>
          </p:cNvPr>
          <p:cNvSpPr>
            <a:spLocks noGrp="1"/>
          </p:cNvSpPr>
          <p:nvPr>
            <p:ph type="pic" sz="quarter" idx="14" hasCustomPrompt="1"/>
          </p:nvPr>
        </p:nvSpPr>
        <p:spPr>
          <a:xfrm>
            <a:off x="463550" y="1665288"/>
            <a:ext cx="2657475" cy="4375903"/>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21" name="Title 1">
            <a:extLst>
              <a:ext uri="{FF2B5EF4-FFF2-40B4-BE49-F238E27FC236}">
                <a16:creationId xmlns:a16="http://schemas.microsoft.com/office/drawing/2014/main" id="{0314B59A-A201-F49F-21C9-FAF953F393D4}"/>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4" name="Group 3">
            <a:extLst>
              <a:ext uri="{FF2B5EF4-FFF2-40B4-BE49-F238E27FC236}">
                <a16:creationId xmlns:a16="http://schemas.microsoft.com/office/drawing/2014/main" id="{61D09707-8EA1-63B5-CA96-A94DD4713B50}"/>
              </a:ext>
            </a:extLst>
          </p:cNvPr>
          <p:cNvGrpSpPr/>
          <p:nvPr userDrawn="1"/>
        </p:nvGrpSpPr>
        <p:grpSpPr>
          <a:xfrm>
            <a:off x="11001600" y="273600"/>
            <a:ext cx="894731" cy="223744"/>
            <a:chOff x="10997182" y="275544"/>
            <a:chExt cx="894731" cy="223744"/>
          </a:xfrm>
        </p:grpSpPr>
        <p:sp>
          <p:nvSpPr>
            <p:cNvPr id="9" name="Freeform: Shape 9">
              <a:extLst>
                <a:ext uri="{FF2B5EF4-FFF2-40B4-BE49-F238E27FC236}">
                  <a16:creationId xmlns:a16="http://schemas.microsoft.com/office/drawing/2014/main" id="{1F0D72E1-C56D-F2CD-C5D8-3827907F64A0}"/>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0">
              <a:extLst>
                <a:ext uri="{FF2B5EF4-FFF2-40B4-BE49-F238E27FC236}">
                  <a16:creationId xmlns:a16="http://schemas.microsoft.com/office/drawing/2014/main" id="{BFDBB574-5052-F9B9-0E62-FC4CAD2996E2}"/>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Picture Placeholder 10">
            <a:extLst>
              <a:ext uri="{FF2B5EF4-FFF2-40B4-BE49-F238E27FC236}">
                <a16:creationId xmlns:a16="http://schemas.microsoft.com/office/drawing/2014/main" id="{052BA3DC-965A-F030-E5FB-7D29D385288D}"/>
              </a:ext>
            </a:extLst>
          </p:cNvPr>
          <p:cNvSpPr>
            <a:spLocks noGrp="1"/>
          </p:cNvSpPr>
          <p:nvPr>
            <p:ph type="pic" sz="quarter" idx="41" hasCustomPrompt="1"/>
          </p:nvPr>
        </p:nvSpPr>
        <p:spPr>
          <a:xfrm>
            <a:off x="3332692" y="1665288"/>
            <a:ext cx="2657475" cy="4375903"/>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6" name="Picture Placeholder 10">
            <a:extLst>
              <a:ext uri="{FF2B5EF4-FFF2-40B4-BE49-F238E27FC236}">
                <a16:creationId xmlns:a16="http://schemas.microsoft.com/office/drawing/2014/main" id="{4EB4E9A5-8565-247E-634C-C97D646D0977}"/>
              </a:ext>
            </a:extLst>
          </p:cNvPr>
          <p:cNvSpPr>
            <a:spLocks noGrp="1"/>
          </p:cNvSpPr>
          <p:nvPr>
            <p:ph type="pic" sz="quarter" idx="42" hasCustomPrompt="1"/>
          </p:nvPr>
        </p:nvSpPr>
        <p:spPr>
          <a:xfrm>
            <a:off x="6201834" y="1665288"/>
            <a:ext cx="2657475" cy="4375903"/>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7" name="Picture Placeholder 10">
            <a:extLst>
              <a:ext uri="{FF2B5EF4-FFF2-40B4-BE49-F238E27FC236}">
                <a16:creationId xmlns:a16="http://schemas.microsoft.com/office/drawing/2014/main" id="{8379CE82-F22F-9449-F878-E90390548834}"/>
              </a:ext>
            </a:extLst>
          </p:cNvPr>
          <p:cNvSpPr>
            <a:spLocks noGrp="1"/>
          </p:cNvSpPr>
          <p:nvPr>
            <p:ph type="pic" sz="quarter" idx="43" hasCustomPrompt="1"/>
          </p:nvPr>
        </p:nvSpPr>
        <p:spPr>
          <a:xfrm>
            <a:off x="9070975" y="1665288"/>
            <a:ext cx="2657475" cy="4375903"/>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Tree>
    <p:extLst>
      <p:ext uri="{BB962C8B-B14F-4D97-AF65-F5344CB8AC3E}">
        <p14:creationId xmlns:p14="http://schemas.microsoft.com/office/powerpoint/2010/main" val="180441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x Images">
    <p:bg>
      <p:bgPr>
        <a:solidFill>
          <a:schemeClr val="bg1"/>
        </a:solidFill>
        <a:effectLst/>
      </p:bgPr>
    </p:bg>
    <p:spTree>
      <p:nvGrpSpPr>
        <p:cNvPr id="1" name=""/>
        <p:cNvGrpSpPr/>
        <p:nvPr/>
      </p:nvGrpSpPr>
      <p:grpSpPr>
        <a:xfrm>
          <a:off x="0" y="0"/>
          <a:ext cx="0" cy="0"/>
          <a:chOff x="0" y="0"/>
          <a:chExt cx="0" cy="0"/>
        </a:xfrm>
      </p:grpSpPr>
      <p:sp>
        <p:nvSpPr>
          <p:cNvPr id="15" name="Picture Placeholder 10">
            <a:extLst>
              <a:ext uri="{FF2B5EF4-FFF2-40B4-BE49-F238E27FC236}">
                <a16:creationId xmlns:a16="http://schemas.microsoft.com/office/drawing/2014/main" id="{0F48A2D2-2869-4958-1505-EA0E721B335F}"/>
              </a:ext>
            </a:extLst>
          </p:cNvPr>
          <p:cNvSpPr>
            <a:spLocks noGrp="1"/>
          </p:cNvSpPr>
          <p:nvPr>
            <p:ph type="pic" sz="quarter" idx="14" hasCustomPrompt="1"/>
          </p:nvPr>
        </p:nvSpPr>
        <p:spPr>
          <a:xfrm>
            <a:off x="463550" y="1665288"/>
            <a:ext cx="3614738" cy="178414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21" name="Title 1">
            <a:extLst>
              <a:ext uri="{FF2B5EF4-FFF2-40B4-BE49-F238E27FC236}">
                <a16:creationId xmlns:a16="http://schemas.microsoft.com/office/drawing/2014/main" id="{0314B59A-A201-F49F-21C9-FAF953F393D4}"/>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4" name="Group 3">
            <a:extLst>
              <a:ext uri="{FF2B5EF4-FFF2-40B4-BE49-F238E27FC236}">
                <a16:creationId xmlns:a16="http://schemas.microsoft.com/office/drawing/2014/main" id="{61D09707-8EA1-63B5-CA96-A94DD4713B50}"/>
              </a:ext>
            </a:extLst>
          </p:cNvPr>
          <p:cNvGrpSpPr/>
          <p:nvPr userDrawn="1"/>
        </p:nvGrpSpPr>
        <p:grpSpPr>
          <a:xfrm>
            <a:off x="11001600" y="273600"/>
            <a:ext cx="894731" cy="223744"/>
            <a:chOff x="10997182" y="275544"/>
            <a:chExt cx="894731" cy="223744"/>
          </a:xfrm>
        </p:grpSpPr>
        <p:sp>
          <p:nvSpPr>
            <p:cNvPr id="9" name="Freeform: Shape 9">
              <a:extLst>
                <a:ext uri="{FF2B5EF4-FFF2-40B4-BE49-F238E27FC236}">
                  <a16:creationId xmlns:a16="http://schemas.microsoft.com/office/drawing/2014/main" id="{1F0D72E1-C56D-F2CD-C5D8-3827907F64A0}"/>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0">
              <a:extLst>
                <a:ext uri="{FF2B5EF4-FFF2-40B4-BE49-F238E27FC236}">
                  <a16:creationId xmlns:a16="http://schemas.microsoft.com/office/drawing/2014/main" id="{BFDBB574-5052-F9B9-0E62-FC4CAD2996E2}"/>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Picture Placeholder 10">
            <a:extLst>
              <a:ext uri="{FF2B5EF4-FFF2-40B4-BE49-F238E27FC236}">
                <a16:creationId xmlns:a16="http://schemas.microsoft.com/office/drawing/2014/main" id="{F2702262-58F2-A6FD-9C00-0C0998CDA848}"/>
              </a:ext>
            </a:extLst>
          </p:cNvPr>
          <p:cNvSpPr>
            <a:spLocks noGrp="1"/>
          </p:cNvSpPr>
          <p:nvPr>
            <p:ph type="pic" sz="quarter" idx="41" hasCustomPrompt="1"/>
          </p:nvPr>
        </p:nvSpPr>
        <p:spPr>
          <a:xfrm>
            <a:off x="4288631" y="1665288"/>
            <a:ext cx="3614738" cy="178414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7" name="Picture Placeholder 10">
            <a:extLst>
              <a:ext uri="{FF2B5EF4-FFF2-40B4-BE49-F238E27FC236}">
                <a16:creationId xmlns:a16="http://schemas.microsoft.com/office/drawing/2014/main" id="{8AF597E3-FACC-E573-F678-DFF3CB7B09FF}"/>
              </a:ext>
            </a:extLst>
          </p:cNvPr>
          <p:cNvSpPr>
            <a:spLocks noGrp="1"/>
          </p:cNvSpPr>
          <p:nvPr>
            <p:ph type="pic" sz="quarter" idx="42" hasCustomPrompt="1"/>
          </p:nvPr>
        </p:nvSpPr>
        <p:spPr>
          <a:xfrm>
            <a:off x="8112125" y="1665288"/>
            <a:ext cx="3614738" cy="178414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8" name="Picture Placeholder 10">
            <a:extLst>
              <a:ext uri="{FF2B5EF4-FFF2-40B4-BE49-F238E27FC236}">
                <a16:creationId xmlns:a16="http://schemas.microsoft.com/office/drawing/2014/main" id="{D62BFE96-4A04-07B0-6A65-518EA317AD84}"/>
              </a:ext>
            </a:extLst>
          </p:cNvPr>
          <p:cNvSpPr>
            <a:spLocks noGrp="1"/>
          </p:cNvSpPr>
          <p:nvPr>
            <p:ph type="pic" sz="quarter" idx="43" hasCustomPrompt="1"/>
          </p:nvPr>
        </p:nvSpPr>
        <p:spPr>
          <a:xfrm>
            <a:off x="463550" y="3952626"/>
            <a:ext cx="3614738" cy="178414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1" name="Picture Placeholder 10">
            <a:extLst>
              <a:ext uri="{FF2B5EF4-FFF2-40B4-BE49-F238E27FC236}">
                <a16:creationId xmlns:a16="http://schemas.microsoft.com/office/drawing/2014/main" id="{5EDAC552-AE5C-6D83-409E-5B9F7E397863}"/>
              </a:ext>
            </a:extLst>
          </p:cNvPr>
          <p:cNvSpPr>
            <a:spLocks noGrp="1"/>
          </p:cNvSpPr>
          <p:nvPr>
            <p:ph type="pic" sz="quarter" idx="44" hasCustomPrompt="1"/>
          </p:nvPr>
        </p:nvSpPr>
        <p:spPr>
          <a:xfrm>
            <a:off x="4288631" y="3952626"/>
            <a:ext cx="3614738" cy="178414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2" name="Picture Placeholder 10">
            <a:extLst>
              <a:ext uri="{FF2B5EF4-FFF2-40B4-BE49-F238E27FC236}">
                <a16:creationId xmlns:a16="http://schemas.microsoft.com/office/drawing/2014/main" id="{C3BB8E30-D2CC-A702-9A59-21B72A51A910}"/>
              </a:ext>
            </a:extLst>
          </p:cNvPr>
          <p:cNvSpPr>
            <a:spLocks noGrp="1"/>
          </p:cNvSpPr>
          <p:nvPr>
            <p:ph type="pic" sz="quarter" idx="45" hasCustomPrompt="1"/>
          </p:nvPr>
        </p:nvSpPr>
        <p:spPr>
          <a:xfrm>
            <a:off x="8110121" y="3952626"/>
            <a:ext cx="3614738" cy="178414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2" name="Text Placeholder 28">
            <a:extLst>
              <a:ext uri="{FF2B5EF4-FFF2-40B4-BE49-F238E27FC236}">
                <a16:creationId xmlns:a16="http://schemas.microsoft.com/office/drawing/2014/main" id="{8C711FA9-BAB9-777A-F119-A218690A0F67}"/>
              </a:ext>
            </a:extLst>
          </p:cNvPr>
          <p:cNvSpPr>
            <a:spLocks noGrp="1"/>
          </p:cNvSpPr>
          <p:nvPr>
            <p:ph type="body" sz="quarter" idx="26"/>
          </p:nvPr>
        </p:nvSpPr>
        <p:spPr>
          <a:xfrm>
            <a:off x="463550" y="3573442"/>
            <a:ext cx="3614738" cy="255174"/>
          </a:xfrm>
        </p:spPr>
        <p:txBody>
          <a:bodyPr/>
          <a:lstStyle>
            <a:lvl1pPr marL="0" indent="0" algn="l">
              <a:buNone/>
              <a:defRPr/>
            </a:lvl1pPr>
          </a:lstStyle>
          <a:p>
            <a:pPr lvl="0"/>
            <a:r>
              <a:rPr lang="en-GB"/>
              <a:t>Click to edit Master text styles</a:t>
            </a:r>
          </a:p>
        </p:txBody>
      </p:sp>
      <p:sp>
        <p:nvSpPr>
          <p:cNvPr id="3" name="Text Placeholder 28">
            <a:extLst>
              <a:ext uri="{FF2B5EF4-FFF2-40B4-BE49-F238E27FC236}">
                <a16:creationId xmlns:a16="http://schemas.microsoft.com/office/drawing/2014/main" id="{39AB62C7-F003-2308-7009-481A35302F4F}"/>
              </a:ext>
            </a:extLst>
          </p:cNvPr>
          <p:cNvSpPr>
            <a:spLocks noGrp="1"/>
          </p:cNvSpPr>
          <p:nvPr>
            <p:ph type="body" sz="quarter" idx="46"/>
          </p:nvPr>
        </p:nvSpPr>
        <p:spPr>
          <a:xfrm>
            <a:off x="4287837" y="3573442"/>
            <a:ext cx="3614738" cy="255174"/>
          </a:xfrm>
        </p:spPr>
        <p:txBody>
          <a:bodyPr/>
          <a:lstStyle>
            <a:lvl1pPr marL="0" indent="0" algn="l">
              <a:buNone/>
              <a:defRPr/>
            </a:lvl1pPr>
          </a:lstStyle>
          <a:p>
            <a:pPr lvl="0"/>
            <a:r>
              <a:rPr lang="en-GB"/>
              <a:t>Click to edit Master text styles</a:t>
            </a:r>
          </a:p>
        </p:txBody>
      </p:sp>
      <p:sp>
        <p:nvSpPr>
          <p:cNvPr id="6" name="Text Placeholder 28">
            <a:extLst>
              <a:ext uri="{FF2B5EF4-FFF2-40B4-BE49-F238E27FC236}">
                <a16:creationId xmlns:a16="http://schemas.microsoft.com/office/drawing/2014/main" id="{530511F0-8B6B-2B4E-C309-184D067B9D46}"/>
              </a:ext>
            </a:extLst>
          </p:cNvPr>
          <p:cNvSpPr>
            <a:spLocks noGrp="1"/>
          </p:cNvSpPr>
          <p:nvPr>
            <p:ph type="body" sz="quarter" idx="47"/>
          </p:nvPr>
        </p:nvSpPr>
        <p:spPr>
          <a:xfrm>
            <a:off x="8112125" y="3573442"/>
            <a:ext cx="3614738" cy="255174"/>
          </a:xfrm>
        </p:spPr>
        <p:txBody>
          <a:bodyPr/>
          <a:lstStyle>
            <a:lvl1pPr marL="0" indent="0" algn="l">
              <a:buNone/>
              <a:defRPr/>
            </a:lvl1pPr>
          </a:lstStyle>
          <a:p>
            <a:pPr lvl="0"/>
            <a:r>
              <a:rPr lang="en-GB"/>
              <a:t>Click to edit Master text styles</a:t>
            </a:r>
          </a:p>
        </p:txBody>
      </p:sp>
      <p:sp>
        <p:nvSpPr>
          <p:cNvPr id="13" name="Text Placeholder 28">
            <a:extLst>
              <a:ext uri="{FF2B5EF4-FFF2-40B4-BE49-F238E27FC236}">
                <a16:creationId xmlns:a16="http://schemas.microsoft.com/office/drawing/2014/main" id="{84962108-FA66-B79E-8D9E-84C8B346E2A4}"/>
              </a:ext>
            </a:extLst>
          </p:cNvPr>
          <p:cNvSpPr>
            <a:spLocks noGrp="1"/>
          </p:cNvSpPr>
          <p:nvPr>
            <p:ph type="body" sz="quarter" idx="48"/>
          </p:nvPr>
        </p:nvSpPr>
        <p:spPr>
          <a:xfrm>
            <a:off x="463550" y="5860781"/>
            <a:ext cx="3614738" cy="255174"/>
          </a:xfrm>
        </p:spPr>
        <p:txBody>
          <a:bodyPr/>
          <a:lstStyle>
            <a:lvl1pPr marL="0" indent="0" algn="l">
              <a:buNone/>
              <a:defRPr/>
            </a:lvl1pPr>
          </a:lstStyle>
          <a:p>
            <a:pPr lvl="0"/>
            <a:r>
              <a:rPr lang="en-GB"/>
              <a:t>Click to edit Master text styles</a:t>
            </a:r>
          </a:p>
        </p:txBody>
      </p:sp>
      <p:sp>
        <p:nvSpPr>
          <p:cNvPr id="16" name="Text Placeholder 28">
            <a:extLst>
              <a:ext uri="{FF2B5EF4-FFF2-40B4-BE49-F238E27FC236}">
                <a16:creationId xmlns:a16="http://schemas.microsoft.com/office/drawing/2014/main" id="{D931A2B8-6464-8B98-65EA-9028D6EEF971}"/>
              </a:ext>
            </a:extLst>
          </p:cNvPr>
          <p:cNvSpPr>
            <a:spLocks noGrp="1"/>
          </p:cNvSpPr>
          <p:nvPr>
            <p:ph type="body" sz="quarter" idx="49"/>
          </p:nvPr>
        </p:nvSpPr>
        <p:spPr>
          <a:xfrm>
            <a:off x="4287837" y="5860781"/>
            <a:ext cx="3614738" cy="255174"/>
          </a:xfrm>
        </p:spPr>
        <p:txBody>
          <a:bodyPr/>
          <a:lstStyle>
            <a:lvl1pPr marL="0" indent="0" algn="l">
              <a:buNone/>
              <a:defRPr/>
            </a:lvl1pPr>
          </a:lstStyle>
          <a:p>
            <a:pPr lvl="0"/>
            <a:r>
              <a:rPr lang="en-GB"/>
              <a:t>Click to edit Master text styles</a:t>
            </a:r>
          </a:p>
        </p:txBody>
      </p:sp>
      <p:sp>
        <p:nvSpPr>
          <p:cNvPr id="17" name="Text Placeholder 28">
            <a:extLst>
              <a:ext uri="{FF2B5EF4-FFF2-40B4-BE49-F238E27FC236}">
                <a16:creationId xmlns:a16="http://schemas.microsoft.com/office/drawing/2014/main" id="{12CEC091-BA2A-3DDE-8B6C-0AAF03260479}"/>
              </a:ext>
            </a:extLst>
          </p:cNvPr>
          <p:cNvSpPr>
            <a:spLocks noGrp="1"/>
          </p:cNvSpPr>
          <p:nvPr>
            <p:ph type="body" sz="quarter" idx="50"/>
          </p:nvPr>
        </p:nvSpPr>
        <p:spPr>
          <a:xfrm>
            <a:off x="8112125" y="5860781"/>
            <a:ext cx="3614738" cy="255174"/>
          </a:xfrm>
        </p:spPr>
        <p:txBody>
          <a:bodyPr/>
          <a:lstStyle>
            <a:lvl1pPr marL="0" indent="0" algn="l">
              <a:buNone/>
              <a:defRPr/>
            </a:lvl1pPr>
          </a:lstStyle>
          <a:p>
            <a:pPr lvl="0"/>
            <a:r>
              <a:rPr lang="en-GB"/>
              <a:t>Click to edit Master text styles</a:t>
            </a:r>
          </a:p>
        </p:txBody>
      </p:sp>
    </p:spTree>
    <p:extLst>
      <p:ext uri="{BB962C8B-B14F-4D97-AF65-F5344CB8AC3E}">
        <p14:creationId xmlns:p14="http://schemas.microsoft.com/office/powerpoint/2010/main" val="2324693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x Images">
    <p:bg>
      <p:bgPr>
        <a:solidFill>
          <a:schemeClr val="bg1"/>
        </a:solidFill>
        <a:effectLst/>
      </p:bgPr>
    </p:bg>
    <p:spTree>
      <p:nvGrpSpPr>
        <p:cNvPr id="1" name=""/>
        <p:cNvGrpSpPr/>
        <p:nvPr/>
      </p:nvGrpSpPr>
      <p:grpSpPr>
        <a:xfrm>
          <a:off x="0" y="0"/>
          <a:ext cx="0" cy="0"/>
          <a:chOff x="0" y="0"/>
          <a:chExt cx="0" cy="0"/>
        </a:xfrm>
      </p:grpSpPr>
      <p:sp>
        <p:nvSpPr>
          <p:cNvPr id="15" name="Picture Placeholder 10">
            <a:extLst>
              <a:ext uri="{FF2B5EF4-FFF2-40B4-BE49-F238E27FC236}">
                <a16:creationId xmlns:a16="http://schemas.microsoft.com/office/drawing/2014/main" id="{0F48A2D2-2869-4958-1505-EA0E721B335F}"/>
              </a:ext>
            </a:extLst>
          </p:cNvPr>
          <p:cNvSpPr>
            <a:spLocks noGrp="1"/>
          </p:cNvSpPr>
          <p:nvPr>
            <p:ph type="pic" sz="quarter" idx="14" hasCustomPrompt="1"/>
          </p:nvPr>
        </p:nvSpPr>
        <p:spPr>
          <a:xfrm>
            <a:off x="463550" y="1665288"/>
            <a:ext cx="2657475" cy="208856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21" name="Title 1">
            <a:extLst>
              <a:ext uri="{FF2B5EF4-FFF2-40B4-BE49-F238E27FC236}">
                <a16:creationId xmlns:a16="http://schemas.microsoft.com/office/drawing/2014/main" id="{0314B59A-A201-F49F-21C9-FAF953F393D4}"/>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grpSp>
        <p:nvGrpSpPr>
          <p:cNvPr id="4" name="Group 3">
            <a:extLst>
              <a:ext uri="{FF2B5EF4-FFF2-40B4-BE49-F238E27FC236}">
                <a16:creationId xmlns:a16="http://schemas.microsoft.com/office/drawing/2014/main" id="{61D09707-8EA1-63B5-CA96-A94DD4713B50}"/>
              </a:ext>
            </a:extLst>
          </p:cNvPr>
          <p:cNvGrpSpPr/>
          <p:nvPr userDrawn="1"/>
        </p:nvGrpSpPr>
        <p:grpSpPr>
          <a:xfrm>
            <a:off x="11001600" y="273600"/>
            <a:ext cx="894731" cy="223744"/>
            <a:chOff x="10997182" y="275544"/>
            <a:chExt cx="894731" cy="223744"/>
          </a:xfrm>
        </p:grpSpPr>
        <p:sp>
          <p:nvSpPr>
            <p:cNvPr id="9" name="Freeform: Shape 9">
              <a:extLst>
                <a:ext uri="{FF2B5EF4-FFF2-40B4-BE49-F238E27FC236}">
                  <a16:creationId xmlns:a16="http://schemas.microsoft.com/office/drawing/2014/main" id="{1F0D72E1-C56D-F2CD-C5D8-3827907F64A0}"/>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0">
              <a:extLst>
                <a:ext uri="{FF2B5EF4-FFF2-40B4-BE49-F238E27FC236}">
                  <a16:creationId xmlns:a16="http://schemas.microsoft.com/office/drawing/2014/main" id="{BFDBB574-5052-F9B9-0E62-FC4CAD2996E2}"/>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Picture Placeholder 10">
            <a:extLst>
              <a:ext uri="{FF2B5EF4-FFF2-40B4-BE49-F238E27FC236}">
                <a16:creationId xmlns:a16="http://schemas.microsoft.com/office/drawing/2014/main" id="{052BA3DC-965A-F030-E5FB-7D29D385288D}"/>
              </a:ext>
            </a:extLst>
          </p:cNvPr>
          <p:cNvSpPr>
            <a:spLocks noGrp="1"/>
          </p:cNvSpPr>
          <p:nvPr>
            <p:ph type="pic" sz="quarter" idx="41" hasCustomPrompt="1"/>
          </p:nvPr>
        </p:nvSpPr>
        <p:spPr>
          <a:xfrm>
            <a:off x="3332692" y="1665288"/>
            <a:ext cx="2657475" cy="208856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6" name="Picture Placeholder 10">
            <a:extLst>
              <a:ext uri="{FF2B5EF4-FFF2-40B4-BE49-F238E27FC236}">
                <a16:creationId xmlns:a16="http://schemas.microsoft.com/office/drawing/2014/main" id="{4EB4E9A5-8565-247E-634C-C97D646D0977}"/>
              </a:ext>
            </a:extLst>
          </p:cNvPr>
          <p:cNvSpPr>
            <a:spLocks noGrp="1"/>
          </p:cNvSpPr>
          <p:nvPr>
            <p:ph type="pic" sz="quarter" idx="42" hasCustomPrompt="1"/>
          </p:nvPr>
        </p:nvSpPr>
        <p:spPr>
          <a:xfrm>
            <a:off x="6201834" y="1665288"/>
            <a:ext cx="2657475" cy="208856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7" name="Picture Placeholder 10">
            <a:extLst>
              <a:ext uri="{FF2B5EF4-FFF2-40B4-BE49-F238E27FC236}">
                <a16:creationId xmlns:a16="http://schemas.microsoft.com/office/drawing/2014/main" id="{8379CE82-F22F-9449-F878-E90390548834}"/>
              </a:ext>
            </a:extLst>
          </p:cNvPr>
          <p:cNvSpPr>
            <a:spLocks noGrp="1"/>
          </p:cNvSpPr>
          <p:nvPr>
            <p:ph type="pic" sz="quarter" idx="43" hasCustomPrompt="1"/>
          </p:nvPr>
        </p:nvSpPr>
        <p:spPr>
          <a:xfrm>
            <a:off x="9070975" y="1665288"/>
            <a:ext cx="2657475" cy="208856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7" name="Picture Placeholder 10">
            <a:extLst>
              <a:ext uri="{FF2B5EF4-FFF2-40B4-BE49-F238E27FC236}">
                <a16:creationId xmlns:a16="http://schemas.microsoft.com/office/drawing/2014/main" id="{E37EA878-99C3-408B-FAC1-1BC1D11E188F}"/>
              </a:ext>
            </a:extLst>
          </p:cNvPr>
          <p:cNvSpPr>
            <a:spLocks noGrp="1"/>
          </p:cNvSpPr>
          <p:nvPr>
            <p:ph type="pic" sz="quarter" idx="45" hasCustomPrompt="1"/>
          </p:nvPr>
        </p:nvSpPr>
        <p:spPr>
          <a:xfrm>
            <a:off x="463550" y="3952626"/>
            <a:ext cx="2657475" cy="208856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8" name="Picture Placeholder 10">
            <a:extLst>
              <a:ext uri="{FF2B5EF4-FFF2-40B4-BE49-F238E27FC236}">
                <a16:creationId xmlns:a16="http://schemas.microsoft.com/office/drawing/2014/main" id="{E3CA3B44-3B62-9024-04C3-982BF10F9433}"/>
              </a:ext>
            </a:extLst>
          </p:cNvPr>
          <p:cNvSpPr>
            <a:spLocks noGrp="1"/>
          </p:cNvSpPr>
          <p:nvPr>
            <p:ph type="pic" sz="quarter" idx="46" hasCustomPrompt="1"/>
          </p:nvPr>
        </p:nvSpPr>
        <p:spPr>
          <a:xfrm>
            <a:off x="3332692" y="3952626"/>
            <a:ext cx="2657475" cy="208856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1" name="Picture Placeholder 10">
            <a:extLst>
              <a:ext uri="{FF2B5EF4-FFF2-40B4-BE49-F238E27FC236}">
                <a16:creationId xmlns:a16="http://schemas.microsoft.com/office/drawing/2014/main" id="{0CF6EDE5-E608-F630-4F2F-73BB94778340}"/>
              </a:ext>
            </a:extLst>
          </p:cNvPr>
          <p:cNvSpPr>
            <a:spLocks noGrp="1"/>
          </p:cNvSpPr>
          <p:nvPr>
            <p:ph type="pic" sz="quarter" idx="47" hasCustomPrompt="1"/>
          </p:nvPr>
        </p:nvSpPr>
        <p:spPr>
          <a:xfrm>
            <a:off x="6201834" y="3952626"/>
            <a:ext cx="2657475" cy="208856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2" name="Picture Placeholder 10">
            <a:extLst>
              <a:ext uri="{FF2B5EF4-FFF2-40B4-BE49-F238E27FC236}">
                <a16:creationId xmlns:a16="http://schemas.microsoft.com/office/drawing/2014/main" id="{17115078-0D53-0FA1-DE86-603EC2C3E4F3}"/>
              </a:ext>
            </a:extLst>
          </p:cNvPr>
          <p:cNvSpPr>
            <a:spLocks noGrp="1"/>
          </p:cNvSpPr>
          <p:nvPr>
            <p:ph type="pic" sz="quarter" idx="48" hasCustomPrompt="1"/>
          </p:nvPr>
        </p:nvSpPr>
        <p:spPr>
          <a:xfrm>
            <a:off x="9070975" y="3952626"/>
            <a:ext cx="2657475" cy="2088565"/>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Tree>
    <p:extLst>
      <p:ext uri="{BB962C8B-B14F-4D97-AF65-F5344CB8AC3E}">
        <p14:creationId xmlns:p14="http://schemas.microsoft.com/office/powerpoint/2010/main" val="6658419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8x Images">
    <p:bg>
      <p:bgPr>
        <a:solidFill>
          <a:schemeClr val="bg1"/>
        </a:solidFill>
        <a:effectLst/>
      </p:bgPr>
    </p:bg>
    <p:spTree>
      <p:nvGrpSpPr>
        <p:cNvPr id="1" name=""/>
        <p:cNvGrpSpPr/>
        <p:nvPr/>
      </p:nvGrpSpPr>
      <p:grpSpPr>
        <a:xfrm>
          <a:off x="0" y="0"/>
          <a:ext cx="0" cy="0"/>
          <a:chOff x="0" y="0"/>
          <a:chExt cx="0" cy="0"/>
        </a:xfrm>
      </p:grpSpPr>
      <p:sp>
        <p:nvSpPr>
          <p:cNvPr id="15" name="Picture Placeholder 10">
            <a:extLst>
              <a:ext uri="{FF2B5EF4-FFF2-40B4-BE49-F238E27FC236}">
                <a16:creationId xmlns:a16="http://schemas.microsoft.com/office/drawing/2014/main" id="{0F48A2D2-2869-4958-1505-EA0E721B335F}"/>
              </a:ext>
            </a:extLst>
          </p:cNvPr>
          <p:cNvSpPr>
            <a:spLocks noGrp="1"/>
          </p:cNvSpPr>
          <p:nvPr>
            <p:ph type="pic" sz="quarter" idx="14" hasCustomPrompt="1"/>
          </p:nvPr>
        </p:nvSpPr>
        <p:spPr>
          <a:xfrm>
            <a:off x="0" y="0"/>
            <a:ext cx="12192000" cy="6858000"/>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spcAft>
                <a:spcPts val="0"/>
              </a:spcAft>
              <a:buNone/>
              <a:defRPr sz="1000">
                <a:solidFill>
                  <a:schemeClr val="bg2"/>
                </a:solidFill>
              </a:defRPr>
            </a:lvl1pPr>
          </a:lstStyle>
          <a:p>
            <a:r>
              <a:rPr lang="en-GB"/>
              <a:t>Click centre icon or drag picture </a:t>
            </a:r>
            <a:br>
              <a:rPr lang="en-GB"/>
            </a:br>
            <a:r>
              <a:rPr lang="en-GB"/>
              <a:t>file directly into placeholder</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Tree>
    <p:extLst>
      <p:ext uri="{BB962C8B-B14F-4D97-AF65-F5344CB8AC3E}">
        <p14:creationId xmlns:p14="http://schemas.microsoft.com/office/powerpoint/2010/main" val="5705590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x Chart_White">
    <p:bg>
      <p:bgPr>
        <a:solidFill>
          <a:schemeClr val="bg1"/>
        </a:solidFill>
        <a:effectLst/>
      </p:bgPr>
    </p:bg>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6A08614A-0121-4F49-2903-D810AC6BCBBE}"/>
              </a:ext>
            </a:extLst>
          </p:cNvPr>
          <p:cNvSpPr>
            <a:spLocks noGrp="1"/>
          </p:cNvSpPr>
          <p:nvPr>
            <p:ph type="ftr" sz="quarter" idx="16"/>
          </p:nvPr>
        </p:nvSpPr>
        <p:spPr/>
        <p:txBody>
          <a:bodyPr/>
          <a:lstStyle>
            <a:lvl1pPr>
              <a:defRPr>
                <a:solidFill>
                  <a:schemeClr val="accent1"/>
                </a:solidFill>
              </a:defRPr>
            </a:lvl1pPr>
          </a:lstStyle>
          <a:p>
            <a:r>
              <a:rPr lang="en-GB"/>
              <a:t>Confidential – British Airways</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8" name="Text Placeholder 17">
            <a:extLst>
              <a:ext uri="{FF2B5EF4-FFF2-40B4-BE49-F238E27FC236}">
                <a16:creationId xmlns:a16="http://schemas.microsoft.com/office/drawing/2014/main" id="{751B22EB-C065-5901-A8E1-BE747B0085A5}"/>
              </a:ext>
            </a:extLst>
          </p:cNvPr>
          <p:cNvSpPr>
            <a:spLocks noGrp="1"/>
          </p:cNvSpPr>
          <p:nvPr>
            <p:ph type="body" sz="quarter" idx="18" hasCustomPrompt="1"/>
          </p:nvPr>
        </p:nvSpPr>
        <p:spPr>
          <a:xfrm>
            <a:off x="10982325" y="6566144"/>
            <a:ext cx="752475" cy="7200"/>
          </a:xfrm>
          <a:solidFill>
            <a:schemeClr val="accent1">
              <a:alpha val="25000"/>
            </a:schemeClr>
          </a:solidFill>
          <a:ln>
            <a:noFill/>
          </a:ln>
        </p:spPr>
        <p:txBody>
          <a:bodyPr/>
          <a:lstStyle>
            <a:lvl1pPr marL="0" indent="0">
              <a:buNone/>
              <a:defRPr sz="100">
                <a:solidFill>
                  <a:schemeClr val="accent1"/>
                </a:solidFill>
              </a:defRPr>
            </a:lvl1pPr>
          </a:lstStyle>
          <a:p>
            <a:pPr lvl="0"/>
            <a:r>
              <a:rPr lang="en-GB"/>
              <a:t>   </a:t>
            </a:r>
          </a:p>
        </p:txBody>
      </p:sp>
      <p:sp>
        <p:nvSpPr>
          <p:cNvPr id="25" name="Content Placeholder 24">
            <a:extLst>
              <a:ext uri="{FF2B5EF4-FFF2-40B4-BE49-F238E27FC236}">
                <a16:creationId xmlns:a16="http://schemas.microsoft.com/office/drawing/2014/main" id="{FB7EE879-F5E5-6451-D52B-C7CAE46FA711}"/>
              </a:ext>
            </a:extLst>
          </p:cNvPr>
          <p:cNvSpPr>
            <a:spLocks noGrp="1"/>
          </p:cNvSpPr>
          <p:nvPr>
            <p:ph sz="quarter" idx="36" hasCustomPrompt="1"/>
          </p:nvPr>
        </p:nvSpPr>
        <p:spPr>
          <a:xfrm>
            <a:off x="464104" y="1665288"/>
            <a:ext cx="11427800" cy="4251391"/>
          </a:xfrm>
        </p:spPr>
        <p:txBody>
          <a:bodyPr tIns="72000"/>
          <a:lstStyle>
            <a:lvl1pPr marL="0" indent="0" algn="ctr">
              <a:buNone/>
              <a:defRPr sz="1000"/>
            </a:lvl1pPr>
          </a:lstStyle>
          <a:p>
            <a:pPr lvl="0"/>
            <a:r>
              <a:rPr lang="en-GB"/>
              <a:t>Click appropriate icon to insert custom content</a:t>
            </a:r>
          </a:p>
        </p:txBody>
      </p:sp>
      <p:sp>
        <p:nvSpPr>
          <p:cNvPr id="34" name="Title 1">
            <a:extLst>
              <a:ext uri="{FF2B5EF4-FFF2-40B4-BE49-F238E27FC236}">
                <a16:creationId xmlns:a16="http://schemas.microsoft.com/office/drawing/2014/main" id="{F0961D5D-590E-AE31-8022-0C8B041307D1}"/>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 name="Text Placeholder 2">
            <a:extLst>
              <a:ext uri="{FF2B5EF4-FFF2-40B4-BE49-F238E27FC236}">
                <a16:creationId xmlns:a16="http://schemas.microsoft.com/office/drawing/2014/main" id="{09389268-1671-3256-0D2A-A0D952972E90}"/>
              </a:ext>
            </a:extLst>
          </p:cNvPr>
          <p:cNvSpPr>
            <a:spLocks noGrp="1"/>
          </p:cNvSpPr>
          <p:nvPr>
            <p:ph type="body" sz="quarter" idx="38" hasCustomPrompt="1"/>
          </p:nvPr>
        </p:nvSpPr>
        <p:spPr>
          <a:xfrm>
            <a:off x="463550" y="6515100"/>
            <a:ext cx="3614738" cy="117339"/>
          </a:xfrm>
        </p:spPr>
        <p:txBody>
          <a:bodyPr anchor="ctr" anchorCtr="0"/>
          <a:lstStyle>
            <a:lvl1pPr marL="0" indent="0">
              <a:buNone/>
              <a:defRPr sz="600"/>
            </a:lvl1pPr>
          </a:lstStyle>
          <a:p>
            <a:pPr lvl="0"/>
            <a:r>
              <a:rPr lang="en-GB"/>
              <a:t>Source</a:t>
            </a:r>
          </a:p>
        </p:txBody>
      </p:sp>
      <p:grpSp>
        <p:nvGrpSpPr>
          <p:cNvPr id="3" name="Group 2">
            <a:extLst>
              <a:ext uri="{FF2B5EF4-FFF2-40B4-BE49-F238E27FC236}">
                <a16:creationId xmlns:a16="http://schemas.microsoft.com/office/drawing/2014/main" id="{3B54B820-F5C7-EDBB-028A-0F36FFCB6F87}"/>
              </a:ext>
            </a:extLst>
          </p:cNvPr>
          <p:cNvGrpSpPr/>
          <p:nvPr userDrawn="1"/>
        </p:nvGrpSpPr>
        <p:grpSpPr>
          <a:xfrm>
            <a:off x="11001600" y="273600"/>
            <a:ext cx="894731" cy="223744"/>
            <a:chOff x="10997182" y="275544"/>
            <a:chExt cx="894731" cy="223744"/>
          </a:xfrm>
        </p:grpSpPr>
        <p:sp>
          <p:nvSpPr>
            <p:cNvPr id="4" name="Freeform: Shape 9">
              <a:extLst>
                <a:ext uri="{FF2B5EF4-FFF2-40B4-BE49-F238E27FC236}">
                  <a16:creationId xmlns:a16="http://schemas.microsoft.com/office/drawing/2014/main" id="{761092D9-8ADB-11D7-CD4D-CF7ABEBAB5D9}"/>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10">
              <a:extLst>
                <a:ext uri="{FF2B5EF4-FFF2-40B4-BE49-F238E27FC236}">
                  <a16:creationId xmlns:a16="http://schemas.microsoft.com/office/drawing/2014/main" id="{DDFA6323-DCA4-3948-D32F-5A31F107DF98}"/>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1438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Image">
    <p:bg>
      <p:bgPr>
        <a:solidFill>
          <a:schemeClr val="accent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66DDD23C-C17F-5E23-5B45-A785D189D09A}"/>
              </a:ext>
            </a:extLst>
          </p:cNvPr>
          <p:cNvSpPr>
            <a:spLocks noGrp="1"/>
          </p:cNvSpPr>
          <p:nvPr>
            <p:ph type="pic" sz="quarter" idx="14" hasCustomPrompt="1"/>
          </p:nvPr>
        </p:nvSpPr>
        <p:spPr>
          <a:xfrm>
            <a:off x="0" y="0"/>
            <a:ext cx="12192000" cy="6857999"/>
          </a:xfrm>
          <a:custGeom>
            <a:avLst/>
            <a:gdLst>
              <a:gd name="connsiteX0" fmla="*/ 11670783 w 12192000"/>
              <a:gd name="connsiteY0" fmla="*/ 272760 h 6857999"/>
              <a:gd name="connsiteX1" fmla="*/ 11601710 w 12192000"/>
              <a:gd name="connsiteY1" fmla="*/ 274006 h 6857999"/>
              <a:gd name="connsiteX2" fmla="*/ 10999934 w 12192000"/>
              <a:gd name="connsiteY2" fmla="*/ 297252 h 6857999"/>
              <a:gd name="connsiteX3" fmla="*/ 11134228 w 12192000"/>
              <a:gd name="connsiteY3" fmla="*/ 330686 h 6857999"/>
              <a:gd name="connsiteX4" fmla="*/ 11536510 w 12192000"/>
              <a:gd name="connsiteY4" fmla="*/ 354574 h 6857999"/>
              <a:gd name="connsiteX5" fmla="*/ 11697603 w 12192000"/>
              <a:gd name="connsiteY5" fmla="*/ 353118 h 6857999"/>
              <a:gd name="connsiteX6" fmla="*/ 11775902 w 12192000"/>
              <a:gd name="connsiteY6" fmla="*/ 352519 h 6857999"/>
              <a:gd name="connsiteX7" fmla="*/ 11828387 w 12192000"/>
              <a:gd name="connsiteY7" fmla="*/ 355173 h 6857999"/>
              <a:gd name="connsiteX8" fmla="*/ 11830028 w 12192000"/>
              <a:gd name="connsiteY8" fmla="*/ 355737 h 6857999"/>
              <a:gd name="connsiteX9" fmla="*/ 11778502 w 12192000"/>
              <a:gd name="connsiteY9" fmla="*/ 388934 h 6857999"/>
              <a:gd name="connsiteX10" fmla="*/ 11724487 w 12192000"/>
              <a:gd name="connsiteY10" fmla="*/ 411596 h 6857999"/>
              <a:gd name="connsiteX11" fmla="*/ 11650940 w 12192000"/>
              <a:gd name="connsiteY11" fmla="*/ 436940 h 6857999"/>
              <a:gd name="connsiteX12" fmla="*/ 11581160 w 12192000"/>
              <a:gd name="connsiteY12" fmla="*/ 458516 h 6857999"/>
              <a:gd name="connsiteX13" fmla="*/ 11745421 w 12192000"/>
              <a:gd name="connsiteY13" fmla="*/ 495974 h 6857999"/>
              <a:gd name="connsiteX14" fmla="*/ 11827144 w 12192000"/>
              <a:gd name="connsiteY14" fmla="*/ 459458 h 6857999"/>
              <a:gd name="connsiteX15" fmla="*/ 11877232 w 12192000"/>
              <a:gd name="connsiteY15" fmla="*/ 427479 h 6857999"/>
              <a:gd name="connsiteX16" fmla="*/ 11892129 w 12192000"/>
              <a:gd name="connsiteY16" fmla="*/ 402649 h 6857999"/>
              <a:gd name="connsiteX17" fmla="*/ 11892643 w 12192000"/>
              <a:gd name="connsiteY17" fmla="*/ 397170 h 6857999"/>
              <a:gd name="connsiteX18" fmla="*/ 11892623 w 12192000"/>
              <a:gd name="connsiteY18" fmla="*/ 396487 h 6857999"/>
              <a:gd name="connsiteX19" fmla="*/ 11892644 w 12192000"/>
              <a:gd name="connsiteY19" fmla="*/ 396613 h 6857999"/>
              <a:gd name="connsiteX20" fmla="*/ 11892644 w 12192000"/>
              <a:gd name="connsiteY20" fmla="*/ 396570 h 6857999"/>
              <a:gd name="connsiteX21" fmla="*/ 11892602 w 12192000"/>
              <a:gd name="connsiteY21" fmla="*/ 395740 h 6857999"/>
              <a:gd name="connsiteX22" fmla="*/ 11892557 w 12192000"/>
              <a:gd name="connsiteY22" fmla="*/ 394173 h 6857999"/>
              <a:gd name="connsiteX23" fmla="*/ 11892215 w 12192000"/>
              <a:gd name="connsiteY23" fmla="*/ 391562 h 6857999"/>
              <a:gd name="connsiteX24" fmla="*/ 11891822 w 12192000"/>
              <a:gd name="connsiteY24" fmla="*/ 390044 h 6857999"/>
              <a:gd name="connsiteX25" fmla="*/ 11891017 w 12192000"/>
              <a:gd name="connsiteY25" fmla="*/ 385397 h 6857999"/>
              <a:gd name="connsiteX26" fmla="*/ 11888149 w 12192000"/>
              <a:gd name="connsiteY26" fmla="*/ 377563 h 6857999"/>
              <a:gd name="connsiteX27" fmla="*/ 11882755 w 12192000"/>
              <a:gd name="connsiteY27" fmla="*/ 365876 h 6857999"/>
              <a:gd name="connsiteX28" fmla="*/ 11864732 w 12192000"/>
              <a:gd name="connsiteY28" fmla="*/ 335138 h 6857999"/>
              <a:gd name="connsiteX29" fmla="*/ 11856085 w 12192000"/>
              <a:gd name="connsiteY29" fmla="*/ 322467 h 6857999"/>
              <a:gd name="connsiteX30" fmla="*/ 11850862 w 12192000"/>
              <a:gd name="connsiteY30" fmla="*/ 316131 h 6857999"/>
              <a:gd name="connsiteX31" fmla="*/ 11810064 w 12192000"/>
              <a:gd name="connsiteY31" fmla="*/ 289846 h 6857999"/>
              <a:gd name="connsiteX32" fmla="*/ 11770551 w 12192000"/>
              <a:gd name="connsiteY32" fmla="*/ 279186 h 6857999"/>
              <a:gd name="connsiteX33" fmla="*/ 11722647 w 12192000"/>
              <a:gd name="connsiteY33" fmla="*/ 273921 h 6857999"/>
              <a:gd name="connsiteX34" fmla="*/ 11670783 w 12192000"/>
              <a:gd name="connsiteY34" fmla="*/ 272760 h 6857999"/>
              <a:gd name="connsiteX35" fmla="*/ 0 w 12192000"/>
              <a:gd name="connsiteY35" fmla="*/ 0 h 6857999"/>
              <a:gd name="connsiteX36" fmla="*/ 12192000 w 12192000"/>
              <a:gd name="connsiteY36" fmla="*/ 0 h 6857999"/>
              <a:gd name="connsiteX37" fmla="*/ 12192000 w 12192000"/>
              <a:gd name="connsiteY37" fmla="*/ 6857999 h 6857999"/>
              <a:gd name="connsiteX38" fmla="*/ 0 w 12192000"/>
              <a:gd name="connsiteY3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2000" h="6857999">
                <a:moveTo>
                  <a:pt x="11670783" y="272760"/>
                </a:moveTo>
                <a:cubicBezTo>
                  <a:pt x="11650951" y="272808"/>
                  <a:pt x="11628251" y="273257"/>
                  <a:pt x="11601710" y="274006"/>
                </a:cubicBezTo>
                <a:cubicBezTo>
                  <a:pt x="11520585" y="276189"/>
                  <a:pt x="11076092" y="294640"/>
                  <a:pt x="10999934" y="297252"/>
                </a:cubicBezTo>
                <a:cubicBezTo>
                  <a:pt x="10999934" y="297252"/>
                  <a:pt x="11047838" y="313562"/>
                  <a:pt x="11134228" y="330686"/>
                </a:cubicBezTo>
                <a:cubicBezTo>
                  <a:pt x="11235730" y="351021"/>
                  <a:pt x="11326957" y="355516"/>
                  <a:pt x="11536510" y="354574"/>
                </a:cubicBezTo>
                <a:cubicBezTo>
                  <a:pt x="11556802" y="354574"/>
                  <a:pt x="11634288" y="354445"/>
                  <a:pt x="11697603" y="353118"/>
                </a:cubicBezTo>
                <a:cubicBezTo>
                  <a:pt x="11711859" y="352861"/>
                  <a:pt x="11767340" y="352391"/>
                  <a:pt x="11775902" y="352519"/>
                </a:cubicBezTo>
                <a:cubicBezTo>
                  <a:pt x="11778471" y="352605"/>
                  <a:pt x="11805141" y="352091"/>
                  <a:pt x="11828387" y="355173"/>
                </a:cubicBezTo>
                <a:lnTo>
                  <a:pt x="11830028" y="355737"/>
                </a:lnTo>
                <a:lnTo>
                  <a:pt x="11778502" y="388934"/>
                </a:lnTo>
                <a:cubicBezTo>
                  <a:pt x="11758328" y="398689"/>
                  <a:pt x="11737929" y="406566"/>
                  <a:pt x="11724487" y="411596"/>
                </a:cubicBezTo>
                <a:cubicBezTo>
                  <a:pt x="11687884" y="425424"/>
                  <a:pt x="11671574" y="430261"/>
                  <a:pt x="11650940" y="436940"/>
                </a:cubicBezTo>
                <a:cubicBezTo>
                  <a:pt x="11627737" y="444517"/>
                  <a:pt x="11581160" y="458516"/>
                  <a:pt x="11581160" y="458516"/>
                </a:cubicBezTo>
                <a:cubicBezTo>
                  <a:pt x="11677567" y="487327"/>
                  <a:pt x="11745421" y="495974"/>
                  <a:pt x="11745421" y="495974"/>
                </a:cubicBezTo>
                <a:cubicBezTo>
                  <a:pt x="11745421" y="495974"/>
                  <a:pt x="11777100" y="486214"/>
                  <a:pt x="11827144" y="459458"/>
                </a:cubicBezTo>
                <a:cubicBezTo>
                  <a:pt x="11854328" y="445630"/>
                  <a:pt x="11867599" y="436383"/>
                  <a:pt x="11877232" y="427479"/>
                </a:cubicBezTo>
                <a:cubicBezTo>
                  <a:pt x="11880656" y="424268"/>
                  <a:pt x="11889775" y="414850"/>
                  <a:pt x="11892129" y="402649"/>
                </a:cubicBezTo>
                <a:cubicBezTo>
                  <a:pt x="11892258" y="401750"/>
                  <a:pt x="11892643" y="399439"/>
                  <a:pt x="11892643" y="397170"/>
                </a:cubicBezTo>
                <a:lnTo>
                  <a:pt x="11892623" y="396487"/>
                </a:lnTo>
                <a:lnTo>
                  <a:pt x="11892644" y="396613"/>
                </a:lnTo>
                <a:lnTo>
                  <a:pt x="11892644" y="396570"/>
                </a:lnTo>
                <a:lnTo>
                  <a:pt x="11892602" y="395740"/>
                </a:lnTo>
                <a:lnTo>
                  <a:pt x="11892557" y="394173"/>
                </a:lnTo>
                <a:cubicBezTo>
                  <a:pt x="11892472" y="392546"/>
                  <a:pt x="11892215" y="391562"/>
                  <a:pt x="11892215" y="391562"/>
                </a:cubicBezTo>
                <a:lnTo>
                  <a:pt x="11891822" y="390044"/>
                </a:lnTo>
                <a:lnTo>
                  <a:pt x="11891017" y="385397"/>
                </a:lnTo>
                <a:cubicBezTo>
                  <a:pt x="11890461" y="383770"/>
                  <a:pt x="11889776" y="381415"/>
                  <a:pt x="11888149" y="377563"/>
                </a:cubicBezTo>
                <a:cubicBezTo>
                  <a:pt x="11886437" y="373667"/>
                  <a:pt x="11884724" y="369728"/>
                  <a:pt x="11882755" y="365876"/>
                </a:cubicBezTo>
                <a:cubicBezTo>
                  <a:pt x="11880957" y="362237"/>
                  <a:pt x="11875734" y="351791"/>
                  <a:pt x="11864732" y="335138"/>
                </a:cubicBezTo>
                <a:cubicBezTo>
                  <a:pt x="11863405" y="332955"/>
                  <a:pt x="11859466" y="327176"/>
                  <a:pt x="11856085" y="322467"/>
                </a:cubicBezTo>
                <a:cubicBezTo>
                  <a:pt x="11853088" y="318400"/>
                  <a:pt x="11850862" y="316131"/>
                  <a:pt x="11850862" y="316131"/>
                </a:cubicBezTo>
                <a:cubicBezTo>
                  <a:pt x="11843327" y="306199"/>
                  <a:pt x="11828130" y="296524"/>
                  <a:pt x="11810064" y="289846"/>
                </a:cubicBezTo>
                <a:cubicBezTo>
                  <a:pt x="11801459" y="286678"/>
                  <a:pt x="11786776" y="281969"/>
                  <a:pt x="11770551" y="279186"/>
                </a:cubicBezTo>
                <a:cubicBezTo>
                  <a:pt x="11752528" y="276104"/>
                  <a:pt x="11738101" y="274777"/>
                  <a:pt x="11722647" y="273921"/>
                </a:cubicBezTo>
                <a:cubicBezTo>
                  <a:pt x="11707578" y="273065"/>
                  <a:pt x="11690615" y="272711"/>
                  <a:pt x="11670783" y="272760"/>
                </a:cubicBezTo>
                <a:close/>
                <a:moveTo>
                  <a:pt x="0" y="0"/>
                </a:moveTo>
                <a:lnTo>
                  <a:pt x="12192000" y="0"/>
                </a:lnTo>
                <a:lnTo>
                  <a:pt x="12192000" y="6857999"/>
                </a:lnTo>
                <a:lnTo>
                  <a:pt x="0" y="6857999"/>
                </a:lnTo>
                <a:close/>
              </a:path>
            </a:pathLst>
          </a:custGeom>
          <a:no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sp>
        <p:nvSpPr>
          <p:cNvPr id="25" name="Text Placeholder 24">
            <a:extLst>
              <a:ext uri="{FF2B5EF4-FFF2-40B4-BE49-F238E27FC236}">
                <a16:creationId xmlns:a16="http://schemas.microsoft.com/office/drawing/2014/main" id="{BA66643A-EF0F-61AF-4434-571E54588760}"/>
              </a:ext>
            </a:extLst>
          </p:cNvPr>
          <p:cNvSpPr>
            <a:spLocks noGrp="1"/>
          </p:cNvSpPr>
          <p:nvPr>
            <p:ph type="body" sz="quarter" idx="15" hasCustomPrompt="1"/>
          </p:nvPr>
        </p:nvSpPr>
        <p:spPr>
          <a:xfrm>
            <a:off x="0" y="1828800"/>
            <a:ext cx="12192000" cy="5029200"/>
          </a:xfrm>
          <a:gradFill>
            <a:gsLst>
              <a:gs pos="0">
                <a:srgbClr val="0B5574">
                  <a:alpha val="0"/>
                </a:srgbClr>
              </a:gs>
              <a:gs pos="100000">
                <a:srgbClr val="0B5574">
                  <a:alpha val="6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buNone/>
              <a:defRPr lang="en-GB" sz="100" dirty="0">
                <a:solidFill>
                  <a:schemeClr val="lt1"/>
                </a:solidFill>
              </a:defRPr>
            </a:lvl1pPr>
          </a:lstStyle>
          <a:p>
            <a:pPr marL="0" lvl="0" algn="ctr"/>
            <a:r>
              <a:rPr lang="en-GB"/>
              <a:t>    </a:t>
            </a:r>
          </a:p>
        </p:txBody>
      </p:sp>
      <p:sp>
        <p:nvSpPr>
          <p:cNvPr id="2" name="Date Placeholder 2">
            <a:extLst>
              <a:ext uri="{FF2B5EF4-FFF2-40B4-BE49-F238E27FC236}">
                <a16:creationId xmlns:a16="http://schemas.microsoft.com/office/drawing/2014/main" id="{B785C812-C26F-5324-8B05-CEDB5EFB98C6}"/>
              </a:ext>
            </a:extLst>
          </p:cNvPr>
          <p:cNvSpPr>
            <a:spLocks noGrp="1"/>
          </p:cNvSpPr>
          <p:nvPr>
            <p:ph type="dt" sz="half" idx="12"/>
          </p:nvPr>
        </p:nvSpPr>
        <p:spPr>
          <a:xfrm>
            <a:off x="5132797" y="6245724"/>
            <a:ext cx="1926404" cy="155076"/>
          </a:xfrm>
        </p:spPr>
        <p:txBody>
          <a:bodyPr/>
          <a:lstStyle>
            <a:lvl1pPr algn="ctr">
              <a:defRPr sz="1400" spc="300">
                <a:solidFill>
                  <a:schemeClr val="bg1"/>
                </a:solidFill>
              </a:defRPr>
            </a:lvl1pPr>
          </a:lstStyle>
          <a:p>
            <a:r>
              <a:rPr lang="en-GB"/>
              <a:t>00/00/0000</a:t>
            </a:r>
          </a:p>
        </p:txBody>
      </p:sp>
      <p:sp>
        <p:nvSpPr>
          <p:cNvPr id="3" name="Title 1">
            <a:extLst>
              <a:ext uri="{FF2B5EF4-FFF2-40B4-BE49-F238E27FC236}">
                <a16:creationId xmlns:a16="http://schemas.microsoft.com/office/drawing/2014/main" id="{3FB88031-1524-8185-C07C-441C31048EFA}"/>
              </a:ext>
            </a:extLst>
          </p:cNvPr>
          <p:cNvSpPr>
            <a:spLocks noGrp="1"/>
          </p:cNvSpPr>
          <p:nvPr>
            <p:ph type="title" hasCustomPrompt="1"/>
          </p:nvPr>
        </p:nvSpPr>
        <p:spPr>
          <a:xfrm>
            <a:off x="3182389" y="2925013"/>
            <a:ext cx="5827222" cy="859113"/>
          </a:xfrm>
        </p:spPr>
        <p:txBody>
          <a:bodyPr anchor="ctr" anchorCtr="0"/>
          <a:lstStyle>
            <a:lvl1pPr algn="ctr">
              <a:lnSpc>
                <a:spcPct val="150000"/>
              </a:lnSpc>
              <a:defRPr sz="3600">
                <a:solidFill>
                  <a:schemeClr val="bg1"/>
                </a:solidFill>
              </a:defRPr>
            </a:lvl1pPr>
          </a:lstStyle>
          <a:p>
            <a:r>
              <a:rPr lang="en-GB"/>
              <a:t>Presentation title</a:t>
            </a:r>
          </a:p>
        </p:txBody>
      </p:sp>
      <p:pic>
        <p:nvPicPr>
          <p:cNvPr id="15" name="Graphic 14">
            <a:extLst>
              <a:ext uri="{FF2B5EF4-FFF2-40B4-BE49-F238E27FC236}">
                <a16:creationId xmlns:a16="http://schemas.microsoft.com/office/drawing/2014/main" id="{DAC3D35A-0F31-6079-F90C-1A7491DE2A0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99934" y="272765"/>
            <a:ext cx="894722" cy="222610"/>
          </a:xfrm>
          <a:prstGeom prst="rect">
            <a:avLst/>
          </a:prstGeom>
        </p:spPr>
      </p:pic>
    </p:spTree>
    <p:extLst>
      <p:ext uri="{BB962C8B-B14F-4D97-AF65-F5344CB8AC3E}">
        <p14:creationId xmlns:p14="http://schemas.microsoft.com/office/powerpoint/2010/main" val="241598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0 -3.7037E-7 " pathEditMode="relative" rAng="0" ptsTypes="AA">
                                      <p:cBhvr>
                                        <p:cTn id="9" dur="500" fill="hold"/>
                                        <p:tgtEl>
                                          <p:spTgt spid="3"/>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x Chart_Light Grey Background">
    <p:bg>
      <p:bgPr>
        <a:solidFill>
          <a:srgbClr val="F6F6F6"/>
        </a:soli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F25A7C51-AD74-2044-9BE8-8C3D2FEB9D94}"/>
              </a:ext>
            </a:extLst>
          </p:cNvPr>
          <p:cNvSpPr>
            <a:spLocks noGrp="1"/>
          </p:cNvSpPr>
          <p:nvPr>
            <p:ph type="body" sz="quarter" idx="37" hasCustomPrompt="1"/>
          </p:nvPr>
        </p:nvSpPr>
        <p:spPr>
          <a:xfrm>
            <a:off x="464105" y="1665289"/>
            <a:ext cx="11427800" cy="4251392"/>
          </a:xfrm>
          <a:solidFill>
            <a:schemeClr val="bg1"/>
          </a:solidFill>
        </p:spPr>
        <p:txBody>
          <a:bodyPr/>
          <a:lstStyle>
            <a:lvl1pPr marL="0" indent="0">
              <a:buNone/>
              <a:defRPr sz="100"/>
            </a:lvl1pPr>
          </a:lstStyle>
          <a:p>
            <a:pPr lvl="0"/>
            <a:r>
              <a:rPr lang="en-GB"/>
              <a:t>  </a:t>
            </a:r>
          </a:p>
        </p:txBody>
      </p:sp>
      <p:sp>
        <p:nvSpPr>
          <p:cNvPr id="13" name="Footer Placeholder 12">
            <a:extLst>
              <a:ext uri="{FF2B5EF4-FFF2-40B4-BE49-F238E27FC236}">
                <a16:creationId xmlns:a16="http://schemas.microsoft.com/office/drawing/2014/main" id="{6A08614A-0121-4F49-2903-D810AC6BCBBE}"/>
              </a:ext>
            </a:extLst>
          </p:cNvPr>
          <p:cNvSpPr>
            <a:spLocks noGrp="1"/>
          </p:cNvSpPr>
          <p:nvPr>
            <p:ph type="ftr" sz="quarter" idx="16"/>
          </p:nvPr>
        </p:nvSpPr>
        <p:spPr/>
        <p:txBody>
          <a:bodyPr/>
          <a:lstStyle>
            <a:lvl1pPr>
              <a:defRPr>
                <a:solidFill>
                  <a:schemeClr val="accent1"/>
                </a:solidFill>
              </a:defRPr>
            </a:lvl1pPr>
          </a:lstStyle>
          <a:p>
            <a:r>
              <a:rPr lang="en-GB"/>
              <a:t>Confidential – British Airways</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8" name="Text Placeholder 17">
            <a:extLst>
              <a:ext uri="{FF2B5EF4-FFF2-40B4-BE49-F238E27FC236}">
                <a16:creationId xmlns:a16="http://schemas.microsoft.com/office/drawing/2014/main" id="{751B22EB-C065-5901-A8E1-BE747B0085A5}"/>
              </a:ext>
            </a:extLst>
          </p:cNvPr>
          <p:cNvSpPr>
            <a:spLocks noGrp="1"/>
          </p:cNvSpPr>
          <p:nvPr>
            <p:ph type="body" sz="quarter" idx="18" hasCustomPrompt="1"/>
          </p:nvPr>
        </p:nvSpPr>
        <p:spPr>
          <a:xfrm>
            <a:off x="10982325" y="6566144"/>
            <a:ext cx="752475" cy="7200"/>
          </a:xfrm>
          <a:solidFill>
            <a:schemeClr val="accent1">
              <a:alpha val="25000"/>
            </a:schemeClr>
          </a:solidFill>
          <a:ln>
            <a:noFill/>
          </a:ln>
        </p:spPr>
        <p:txBody>
          <a:bodyPr/>
          <a:lstStyle>
            <a:lvl1pPr marL="0" indent="0">
              <a:buNone/>
              <a:defRPr sz="100">
                <a:solidFill>
                  <a:schemeClr val="accent1"/>
                </a:solidFill>
              </a:defRPr>
            </a:lvl1pPr>
          </a:lstStyle>
          <a:p>
            <a:pPr lvl="0"/>
            <a:r>
              <a:rPr lang="en-GB"/>
              <a:t>   </a:t>
            </a:r>
          </a:p>
        </p:txBody>
      </p:sp>
      <p:sp>
        <p:nvSpPr>
          <p:cNvPr id="25" name="Content Placeholder 24">
            <a:extLst>
              <a:ext uri="{FF2B5EF4-FFF2-40B4-BE49-F238E27FC236}">
                <a16:creationId xmlns:a16="http://schemas.microsoft.com/office/drawing/2014/main" id="{FB7EE879-F5E5-6451-D52B-C7CAE46FA711}"/>
              </a:ext>
            </a:extLst>
          </p:cNvPr>
          <p:cNvSpPr>
            <a:spLocks noGrp="1"/>
          </p:cNvSpPr>
          <p:nvPr>
            <p:ph sz="quarter" idx="36" hasCustomPrompt="1"/>
          </p:nvPr>
        </p:nvSpPr>
        <p:spPr>
          <a:xfrm>
            <a:off x="634736" y="1836259"/>
            <a:ext cx="11086538" cy="3909453"/>
          </a:xfrm>
        </p:spPr>
        <p:txBody>
          <a:bodyPr tIns="72000"/>
          <a:lstStyle>
            <a:lvl1pPr marL="0" indent="0" algn="ctr">
              <a:buNone/>
              <a:defRPr sz="1000"/>
            </a:lvl1pPr>
          </a:lstStyle>
          <a:p>
            <a:pPr lvl="0"/>
            <a:r>
              <a:rPr lang="en-GB"/>
              <a:t>Click appropriate icon to insert custom content</a:t>
            </a:r>
          </a:p>
        </p:txBody>
      </p:sp>
      <p:sp>
        <p:nvSpPr>
          <p:cNvPr id="9" name="Title 1">
            <a:extLst>
              <a:ext uri="{FF2B5EF4-FFF2-40B4-BE49-F238E27FC236}">
                <a16:creationId xmlns:a16="http://schemas.microsoft.com/office/drawing/2014/main" id="{160C1721-4907-7991-41CB-724D1ABAFCE4}"/>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 name="Text Placeholder 2">
            <a:extLst>
              <a:ext uri="{FF2B5EF4-FFF2-40B4-BE49-F238E27FC236}">
                <a16:creationId xmlns:a16="http://schemas.microsoft.com/office/drawing/2014/main" id="{DC476BD6-2496-669B-4018-0FD723F723F1}"/>
              </a:ext>
            </a:extLst>
          </p:cNvPr>
          <p:cNvSpPr>
            <a:spLocks noGrp="1"/>
          </p:cNvSpPr>
          <p:nvPr>
            <p:ph type="body" sz="quarter" idx="38" hasCustomPrompt="1"/>
          </p:nvPr>
        </p:nvSpPr>
        <p:spPr>
          <a:xfrm>
            <a:off x="463550" y="6515100"/>
            <a:ext cx="3614738" cy="117339"/>
          </a:xfrm>
        </p:spPr>
        <p:txBody>
          <a:bodyPr anchor="ctr" anchorCtr="0"/>
          <a:lstStyle>
            <a:lvl1pPr marL="0" indent="0">
              <a:buNone/>
              <a:defRPr sz="600"/>
            </a:lvl1pPr>
          </a:lstStyle>
          <a:p>
            <a:pPr lvl="0"/>
            <a:r>
              <a:rPr lang="en-GB"/>
              <a:t>Source</a:t>
            </a:r>
          </a:p>
        </p:txBody>
      </p:sp>
      <p:grpSp>
        <p:nvGrpSpPr>
          <p:cNvPr id="3" name="Group 2">
            <a:extLst>
              <a:ext uri="{FF2B5EF4-FFF2-40B4-BE49-F238E27FC236}">
                <a16:creationId xmlns:a16="http://schemas.microsoft.com/office/drawing/2014/main" id="{C63D0D37-7671-7C6B-3E84-1183799D2283}"/>
              </a:ext>
            </a:extLst>
          </p:cNvPr>
          <p:cNvGrpSpPr/>
          <p:nvPr userDrawn="1"/>
        </p:nvGrpSpPr>
        <p:grpSpPr>
          <a:xfrm>
            <a:off x="11001600" y="273600"/>
            <a:ext cx="894731" cy="223744"/>
            <a:chOff x="10997182" y="275544"/>
            <a:chExt cx="894731" cy="223744"/>
          </a:xfrm>
        </p:grpSpPr>
        <p:sp>
          <p:nvSpPr>
            <p:cNvPr id="4" name="Freeform: Shape 9">
              <a:extLst>
                <a:ext uri="{FF2B5EF4-FFF2-40B4-BE49-F238E27FC236}">
                  <a16:creationId xmlns:a16="http://schemas.microsoft.com/office/drawing/2014/main" id="{5B8187C8-F873-1BB6-2BF2-A6F2F17F994E}"/>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10">
              <a:extLst>
                <a:ext uri="{FF2B5EF4-FFF2-40B4-BE49-F238E27FC236}">
                  <a16:creationId xmlns:a16="http://schemas.microsoft.com/office/drawing/2014/main" id="{55C89B91-9B52-F734-2633-79568611E9E1}"/>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934344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Chart and Text">
    <p:bg>
      <p:bgPr>
        <a:solidFill>
          <a:schemeClr val="bg1"/>
        </a:solidFill>
        <a:effectLst/>
      </p:bgPr>
    </p:bg>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6A08614A-0121-4F49-2903-D810AC6BCBBE}"/>
              </a:ext>
            </a:extLst>
          </p:cNvPr>
          <p:cNvSpPr>
            <a:spLocks noGrp="1"/>
          </p:cNvSpPr>
          <p:nvPr>
            <p:ph type="ftr" sz="quarter" idx="16"/>
          </p:nvPr>
        </p:nvSpPr>
        <p:spPr/>
        <p:txBody>
          <a:bodyPr/>
          <a:lstStyle>
            <a:lvl1pPr>
              <a:defRPr>
                <a:solidFill>
                  <a:schemeClr val="accent1"/>
                </a:solidFill>
              </a:defRPr>
            </a:lvl1pPr>
          </a:lstStyle>
          <a:p>
            <a:r>
              <a:rPr lang="en-GB"/>
              <a:t>Confidential – British Airways</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8" name="Text Placeholder 17">
            <a:extLst>
              <a:ext uri="{FF2B5EF4-FFF2-40B4-BE49-F238E27FC236}">
                <a16:creationId xmlns:a16="http://schemas.microsoft.com/office/drawing/2014/main" id="{751B22EB-C065-5901-A8E1-BE747B0085A5}"/>
              </a:ext>
            </a:extLst>
          </p:cNvPr>
          <p:cNvSpPr>
            <a:spLocks noGrp="1"/>
          </p:cNvSpPr>
          <p:nvPr>
            <p:ph type="body" sz="quarter" idx="18" hasCustomPrompt="1"/>
          </p:nvPr>
        </p:nvSpPr>
        <p:spPr>
          <a:xfrm>
            <a:off x="10982325" y="6566144"/>
            <a:ext cx="752475" cy="7200"/>
          </a:xfrm>
          <a:solidFill>
            <a:schemeClr val="accent1">
              <a:alpha val="25000"/>
            </a:schemeClr>
          </a:solidFill>
          <a:ln>
            <a:noFill/>
          </a:ln>
        </p:spPr>
        <p:txBody>
          <a:bodyPr/>
          <a:lstStyle>
            <a:lvl1pPr marL="0" indent="0">
              <a:buNone/>
              <a:defRPr sz="100">
                <a:solidFill>
                  <a:schemeClr val="accent1"/>
                </a:solidFill>
              </a:defRPr>
            </a:lvl1pPr>
          </a:lstStyle>
          <a:p>
            <a:pPr lvl="0"/>
            <a:r>
              <a:rPr lang="en-GB"/>
              <a:t>   </a:t>
            </a:r>
          </a:p>
        </p:txBody>
      </p:sp>
      <p:sp>
        <p:nvSpPr>
          <p:cNvPr id="25" name="Content Placeholder 24">
            <a:extLst>
              <a:ext uri="{FF2B5EF4-FFF2-40B4-BE49-F238E27FC236}">
                <a16:creationId xmlns:a16="http://schemas.microsoft.com/office/drawing/2014/main" id="{FB7EE879-F5E5-6451-D52B-C7CAE46FA711}"/>
              </a:ext>
            </a:extLst>
          </p:cNvPr>
          <p:cNvSpPr>
            <a:spLocks noGrp="1"/>
          </p:cNvSpPr>
          <p:nvPr>
            <p:ph sz="quarter" idx="36" hasCustomPrompt="1"/>
          </p:nvPr>
        </p:nvSpPr>
        <p:spPr>
          <a:xfrm>
            <a:off x="6197600" y="1665288"/>
            <a:ext cx="5694304" cy="4251391"/>
          </a:xfrm>
        </p:spPr>
        <p:txBody>
          <a:bodyPr tIns="72000"/>
          <a:lstStyle>
            <a:lvl1pPr marL="0" indent="0" algn="ctr">
              <a:buNone/>
              <a:defRPr sz="1000"/>
            </a:lvl1pPr>
          </a:lstStyle>
          <a:p>
            <a:pPr lvl="0"/>
            <a:r>
              <a:rPr lang="en-GB"/>
              <a:t>Click appropriate icon to insert custom content</a:t>
            </a:r>
          </a:p>
        </p:txBody>
      </p:sp>
      <p:sp>
        <p:nvSpPr>
          <p:cNvPr id="4" name="Text Placeholder 3">
            <a:extLst>
              <a:ext uri="{FF2B5EF4-FFF2-40B4-BE49-F238E27FC236}">
                <a16:creationId xmlns:a16="http://schemas.microsoft.com/office/drawing/2014/main" id="{D81A7E33-E5CD-E194-AE88-D2E1A7FC91FB}"/>
              </a:ext>
            </a:extLst>
          </p:cNvPr>
          <p:cNvSpPr>
            <a:spLocks noGrp="1"/>
          </p:cNvSpPr>
          <p:nvPr>
            <p:ph type="body" sz="quarter" idx="37"/>
          </p:nvPr>
        </p:nvSpPr>
        <p:spPr>
          <a:xfrm>
            <a:off x="463550" y="1665288"/>
            <a:ext cx="5529263" cy="42513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Title 1">
            <a:extLst>
              <a:ext uri="{FF2B5EF4-FFF2-40B4-BE49-F238E27FC236}">
                <a16:creationId xmlns:a16="http://schemas.microsoft.com/office/drawing/2014/main" id="{A271AEEA-23EC-E99C-6239-490F49A6684C}"/>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 name="Text Placeholder 2">
            <a:extLst>
              <a:ext uri="{FF2B5EF4-FFF2-40B4-BE49-F238E27FC236}">
                <a16:creationId xmlns:a16="http://schemas.microsoft.com/office/drawing/2014/main" id="{C5950395-ED62-5669-52CA-B489EF83EA41}"/>
              </a:ext>
            </a:extLst>
          </p:cNvPr>
          <p:cNvSpPr>
            <a:spLocks noGrp="1"/>
          </p:cNvSpPr>
          <p:nvPr>
            <p:ph type="body" sz="quarter" idx="38" hasCustomPrompt="1"/>
          </p:nvPr>
        </p:nvSpPr>
        <p:spPr>
          <a:xfrm>
            <a:off x="463550" y="6515100"/>
            <a:ext cx="3614738" cy="117339"/>
          </a:xfrm>
        </p:spPr>
        <p:txBody>
          <a:bodyPr anchor="ctr" anchorCtr="0"/>
          <a:lstStyle>
            <a:lvl1pPr marL="0" indent="0">
              <a:buNone/>
              <a:defRPr sz="600"/>
            </a:lvl1pPr>
          </a:lstStyle>
          <a:p>
            <a:pPr lvl="0"/>
            <a:r>
              <a:rPr lang="en-GB"/>
              <a:t>Source</a:t>
            </a:r>
          </a:p>
        </p:txBody>
      </p:sp>
      <p:grpSp>
        <p:nvGrpSpPr>
          <p:cNvPr id="3" name="Group 2">
            <a:extLst>
              <a:ext uri="{FF2B5EF4-FFF2-40B4-BE49-F238E27FC236}">
                <a16:creationId xmlns:a16="http://schemas.microsoft.com/office/drawing/2014/main" id="{297DC521-CA2B-5A53-1DEB-344163E7392A}"/>
              </a:ext>
            </a:extLst>
          </p:cNvPr>
          <p:cNvGrpSpPr/>
          <p:nvPr userDrawn="1"/>
        </p:nvGrpSpPr>
        <p:grpSpPr>
          <a:xfrm>
            <a:off x="11001600" y="273600"/>
            <a:ext cx="894731" cy="223744"/>
            <a:chOff x="10997182" y="275544"/>
            <a:chExt cx="894731" cy="223744"/>
          </a:xfrm>
        </p:grpSpPr>
        <p:sp>
          <p:nvSpPr>
            <p:cNvPr id="6" name="Freeform: Shape 9">
              <a:extLst>
                <a:ext uri="{FF2B5EF4-FFF2-40B4-BE49-F238E27FC236}">
                  <a16:creationId xmlns:a16="http://schemas.microsoft.com/office/drawing/2014/main" id="{4082B4AF-E4EB-FF46-4B1C-2A7782142CAA}"/>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10">
              <a:extLst>
                <a:ext uri="{FF2B5EF4-FFF2-40B4-BE49-F238E27FC236}">
                  <a16:creationId xmlns:a16="http://schemas.microsoft.com/office/drawing/2014/main" id="{A2BBB3FD-3783-31F5-D002-927399E4205D}"/>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78982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and Text_Confident Blue">
    <p:bg>
      <p:bgPr>
        <a:solidFill>
          <a:schemeClr val="bg1"/>
        </a:solidFill>
        <a:effectLst/>
      </p:bgPr>
    </p:bg>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6CAA00EC-F1EA-1625-6882-8861F9403200}"/>
              </a:ext>
            </a:extLst>
          </p:cNvPr>
          <p:cNvSpPr>
            <a:spLocks noGrp="1"/>
          </p:cNvSpPr>
          <p:nvPr>
            <p:ph type="body" sz="quarter" idx="38" hasCustomPrompt="1"/>
          </p:nvPr>
        </p:nvSpPr>
        <p:spPr>
          <a:xfrm>
            <a:off x="4284662" y="807725"/>
            <a:ext cx="7607241" cy="5593075"/>
          </a:xfrm>
          <a:solidFill>
            <a:schemeClr val="accent1"/>
          </a:solidFill>
        </p:spPr>
        <p:txBody>
          <a:bodyPr/>
          <a:lstStyle>
            <a:lvl1pPr marL="0" indent="0">
              <a:buNone/>
              <a:defRPr sz="100"/>
            </a:lvl1pPr>
          </a:lstStyle>
          <a:p>
            <a:pPr lvl="0"/>
            <a:r>
              <a:rPr lang="en-GB"/>
              <a:t>  </a:t>
            </a:r>
          </a:p>
        </p:txBody>
      </p:sp>
      <p:sp>
        <p:nvSpPr>
          <p:cNvPr id="13" name="Footer Placeholder 12">
            <a:extLst>
              <a:ext uri="{FF2B5EF4-FFF2-40B4-BE49-F238E27FC236}">
                <a16:creationId xmlns:a16="http://schemas.microsoft.com/office/drawing/2014/main" id="{6A08614A-0121-4F49-2903-D810AC6BCBBE}"/>
              </a:ext>
            </a:extLst>
          </p:cNvPr>
          <p:cNvSpPr>
            <a:spLocks noGrp="1"/>
          </p:cNvSpPr>
          <p:nvPr>
            <p:ph type="ftr" sz="quarter" idx="16"/>
          </p:nvPr>
        </p:nvSpPr>
        <p:spPr/>
        <p:txBody>
          <a:bodyPr/>
          <a:lstStyle>
            <a:lvl1pPr>
              <a:defRPr>
                <a:solidFill>
                  <a:schemeClr val="accent1"/>
                </a:solidFill>
              </a:defRPr>
            </a:lvl1pPr>
          </a:lstStyle>
          <a:p>
            <a:r>
              <a:rPr lang="en-GB"/>
              <a:t>Confidential – British Airways</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8" name="Text Placeholder 17">
            <a:extLst>
              <a:ext uri="{FF2B5EF4-FFF2-40B4-BE49-F238E27FC236}">
                <a16:creationId xmlns:a16="http://schemas.microsoft.com/office/drawing/2014/main" id="{751B22EB-C065-5901-A8E1-BE747B0085A5}"/>
              </a:ext>
            </a:extLst>
          </p:cNvPr>
          <p:cNvSpPr>
            <a:spLocks noGrp="1"/>
          </p:cNvSpPr>
          <p:nvPr>
            <p:ph type="body" sz="quarter" idx="18" hasCustomPrompt="1"/>
          </p:nvPr>
        </p:nvSpPr>
        <p:spPr>
          <a:xfrm>
            <a:off x="10982325" y="6566144"/>
            <a:ext cx="752475" cy="7200"/>
          </a:xfrm>
          <a:solidFill>
            <a:schemeClr val="accent1">
              <a:alpha val="25000"/>
            </a:schemeClr>
          </a:solidFill>
          <a:ln>
            <a:noFill/>
          </a:ln>
        </p:spPr>
        <p:txBody>
          <a:bodyPr/>
          <a:lstStyle>
            <a:lvl1pPr marL="0" indent="0">
              <a:buNone/>
              <a:defRPr sz="100">
                <a:solidFill>
                  <a:schemeClr val="accent1"/>
                </a:solidFill>
              </a:defRPr>
            </a:lvl1pPr>
          </a:lstStyle>
          <a:p>
            <a:pPr lvl="0"/>
            <a:r>
              <a:rPr lang="en-GB"/>
              <a:t>   </a:t>
            </a:r>
          </a:p>
        </p:txBody>
      </p:sp>
      <p:sp>
        <p:nvSpPr>
          <p:cNvPr id="25" name="Content Placeholder 24">
            <a:extLst>
              <a:ext uri="{FF2B5EF4-FFF2-40B4-BE49-F238E27FC236}">
                <a16:creationId xmlns:a16="http://schemas.microsoft.com/office/drawing/2014/main" id="{FB7EE879-F5E5-6451-D52B-C7CAE46FA711}"/>
              </a:ext>
            </a:extLst>
          </p:cNvPr>
          <p:cNvSpPr>
            <a:spLocks noGrp="1"/>
          </p:cNvSpPr>
          <p:nvPr>
            <p:ph sz="quarter" idx="36" hasCustomPrompt="1"/>
          </p:nvPr>
        </p:nvSpPr>
        <p:spPr>
          <a:xfrm>
            <a:off x="4472512" y="1006318"/>
            <a:ext cx="7231540" cy="5195889"/>
          </a:xfrm>
        </p:spPr>
        <p:txBody>
          <a:bodyPr tIns="72000"/>
          <a:lstStyle>
            <a:lvl1pPr marL="0" indent="0" algn="ctr">
              <a:buNone/>
              <a:defRPr sz="1000">
                <a:solidFill>
                  <a:schemeClr val="bg2"/>
                </a:solidFill>
              </a:defRPr>
            </a:lvl1pPr>
          </a:lstStyle>
          <a:p>
            <a:pPr lvl="0"/>
            <a:r>
              <a:rPr lang="en-GB"/>
              <a:t>Click appropriate icon to insert custom content</a:t>
            </a:r>
          </a:p>
        </p:txBody>
      </p:sp>
      <p:sp>
        <p:nvSpPr>
          <p:cNvPr id="4" name="Text Placeholder 3">
            <a:extLst>
              <a:ext uri="{FF2B5EF4-FFF2-40B4-BE49-F238E27FC236}">
                <a16:creationId xmlns:a16="http://schemas.microsoft.com/office/drawing/2014/main" id="{D81A7E33-E5CD-E194-AE88-D2E1A7FC91FB}"/>
              </a:ext>
            </a:extLst>
          </p:cNvPr>
          <p:cNvSpPr>
            <a:spLocks noGrp="1"/>
          </p:cNvSpPr>
          <p:nvPr>
            <p:ph type="body" sz="quarter" idx="37"/>
          </p:nvPr>
        </p:nvSpPr>
        <p:spPr>
          <a:xfrm>
            <a:off x="463550" y="2384425"/>
            <a:ext cx="3612594"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Text Placeholder 19">
            <a:extLst>
              <a:ext uri="{FF2B5EF4-FFF2-40B4-BE49-F238E27FC236}">
                <a16:creationId xmlns:a16="http://schemas.microsoft.com/office/drawing/2014/main" id="{5C48D3C4-0205-B577-BD26-2907AC9C6CF9}"/>
              </a:ext>
            </a:extLst>
          </p:cNvPr>
          <p:cNvSpPr>
            <a:spLocks noGrp="1"/>
          </p:cNvSpPr>
          <p:nvPr>
            <p:ph type="body" sz="quarter" idx="19" hasCustomPrompt="1"/>
          </p:nvPr>
        </p:nvSpPr>
        <p:spPr>
          <a:xfrm>
            <a:off x="464105" y="1627890"/>
            <a:ext cx="3610450"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15" name="Title 1">
            <a:extLst>
              <a:ext uri="{FF2B5EF4-FFF2-40B4-BE49-F238E27FC236}">
                <a16:creationId xmlns:a16="http://schemas.microsoft.com/office/drawing/2014/main" id="{0E73A22B-B6EC-D32D-A6AC-F0E3DE300884}"/>
              </a:ext>
            </a:extLst>
          </p:cNvPr>
          <p:cNvSpPr>
            <a:spLocks noGrp="1"/>
          </p:cNvSpPr>
          <p:nvPr>
            <p:ph type="title" hasCustomPrompt="1"/>
          </p:nvPr>
        </p:nvSpPr>
        <p:spPr>
          <a:xfrm>
            <a:off x="465693" y="372235"/>
            <a:ext cx="3612595"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 name="Text Placeholder 2">
            <a:extLst>
              <a:ext uri="{FF2B5EF4-FFF2-40B4-BE49-F238E27FC236}">
                <a16:creationId xmlns:a16="http://schemas.microsoft.com/office/drawing/2014/main" id="{689B5E16-E0E1-100A-9B97-986AC2A82FD8}"/>
              </a:ext>
            </a:extLst>
          </p:cNvPr>
          <p:cNvSpPr>
            <a:spLocks noGrp="1"/>
          </p:cNvSpPr>
          <p:nvPr>
            <p:ph type="body" sz="quarter" idx="39" hasCustomPrompt="1"/>
          </p:nvPr>
        </p:nvSpPr>
        <p:spPr>
          <a:xfrm>
            <a:off x="463550" y="6515100"/>
            <a:ext cx="3614738" cy="117339"/>
          </a:xfrm>
        </p:spPr>
        <p:txBody>
          <a:bodyPr anchor="ctr" anchorCtr="0"/>
          <a:lstStyle>
            <a:lvl1pPr marL="0" indent="0">
              <a:buNone/>
              <a:defRPr sz="600"/>
            </a:lvl1pPr>
          </a:lstStyle>
          <a:p>
            <a:pPr lvl="0"/>
            <a:r>
              <a:rPr lang="en-GB"/>
              <a:t>Source</a:t>
            </a:r>
          </a:p>
        </p:txBody>
      </p:sp>
      <p:grpSp>
        <p:nvGrpSpPr>
          <p:cNvPr id="3" name="Group 2">
            <a:extLst>
              <a:ext uri="{FF2B5EF4-FFF2-40B4-BE49-F238E27FC236}">
                <a16:creationId xmlns:a16="http://schemas.microsoft.com/office/drawing/2014/main" id="{C749F402-4702-C39F-6630-96B2F41F3E15}"/>
              </a:ext>
            </a:extLst>
          </p:cNvPr>
          <p:cNvGrpSpPr/>
          <p:nvPr userDrawn="1"/>
        </p:nvGrpSpPr>
        <p:grpSpPr>
          <a:xfrm>
            <a:off x="11001600" y="273600"/>
            <a:ext cx="894731" cy="223744"/>
            <a:chOff x="10997182" y="275544"/>
            <a:chExt cx="894731" cy="223744"/>
          </a:xfrm>
        </p:grpSpPr>
        <p:sp>
          <p:nvSpPr>
            <p:cNvPr id="6" name="Freeform: Shape 9">
              <a:extLst>
                <a:ext uri="{FF2B5EF4-FFF2-40B4-BE49-F238E27FC236}">
                  <a16:creationId xmlns:a16="http://schemas.microsoft.com/office/drawing/2014/main" id="{CD9BA0E3-0163-EC02-2EC2-3569B0F8F2AC}"/>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10">
              <a:extLst>
                <a:ext uri="{FF2B5EF4-FFF2-40B4-BE49-F238E27FC236}">
                  <a16:creationId xmlns:a16="http://schemas.microsoft.com/office/drawing/2014/main" id="{94E3874B-9D65-B815-D5E6-7D0B9C74479B}"/>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68257740"/>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and Text_Light Grey">
    <p:bg>
      <p:bgPr>
        <a:solidFill>
          <a:schemeClr val="bg1"/>
        </a:solidFill>
        <a:effectLst/>
      </p:bgPr>
    </p:bg>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6CAA00EC-F1EA-1625-6882-8861F9403200}"/>
              </a:ext>
            </a:extLst>
          </p:cNvPr>
          <p:cNvSpPr>
            <a:spLocks noGrp="1"/>
          </p:cNvSpPr>
          <p:nvPr>
            <p:ph type="body" sz="quarter" idx="38" hasCustomPrompt="1"/>
          </p:nvPr>
        </p:nvSpPr>
        <p:spPr>
          <a:xfrm>
            <a:off x="4284662" y="807725"/>
            <a:ext cx="7607241" cy="5593075"/>
          </a:xfrm>
          <a:solidFill>
            <a:srgbClr val="F6F6F6"/>
          </a:solidFill>
        </p:spPr>
        <p:txBody>
          <a:bodyPr/>
          <a:lstStyle>
            <a:lvl1pPr marL="0" indent="0">
              <a:buNone/>
              <a:defRPr sz="100"/>
            </a:lvl1pPr>
          </a:lstStyle>
          <a:p>
            <a:pPr lvl="0"/>
            <a:r>
              <a:rPr lang="en-GB"/>
              <a:t>  </a:t>
            </a:r>
          </a:p>
        </p:txBody>
      </p:sp>
      <p:sp>
        <p:nvSpPr>
          <p:cNvPr id="13" name="Footer Placeholder 12">
            <a:extLst>
              <a:ext uri="{FF2B5EF4-FFF2-40B4-BE49-F238E27FC236}">
                <a16:creationId xmlns:a16="http://schemas.microsoft.com/office/drawing/2014/main" id="{6A08614A-0121-4F49-2903-D810AC6BCBBE}"/>
              </a:ext>
            </a:extLst>
          </p:cNvPr>
          <p:cNvSpPr>
            <a:spLocks noGrp="1"/>
          </p:cNvSpPr>
          <p:nvPr>
            <p:ph type="ftr" sz="quarter" idx="16"/>
          </p:nvPr>
        </p:nvSpPr>
        <p:spPr/>
        <p:txBody>
          <a:bodyPr/>
          <a:lstStyle>
            <a:lvl1pPr>
              <a:defRPr>
                <a:solidFill>
                  <a:schemeClr val="accent1"/>
                </a:solidFill>
              </a:defRPr>
            </a:lvl1pPr>
          </a:lstStyle>
          <a:p>
            <a:r>
              <a:rPr lang="en-GB"/>
              <a:t>Confidential – British Airways</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8" name="Text Placeholder 17">
            <a:extLst>
              <a:ext uri="{FF2B5EF4-FFF2-40B4-BE49-F238E27FC236}">
                <a16:creationId xmlns:a16="http://schemas.microsoft.com/office/drawing/2014/main" id="{751B22EB-C065-5901-A8E1-BE747B0085A5}"/>
              </a:ext>
            </a:extLst>
          </p:cNvPr>
          <p:cNvSpPr>
            <a:spLocks noGrp="1"/>
          </p:cNvSpPr>
          <p:nvPr>
            <p:ph type="body" sz="quarter" idx="18" hasCustomPrompt="1"/>
          </p:nvPr>
        </p:nvSpPr>
        <p:spPr>
          <a:xfrm>
            <a:off x="10982325" y="6566144"/>
            <a:ext cx="752475" cy="7200"/>
          </a:xfrm>
          <a:solidFill>
            <a:schemeClr val="accent1">
              <a:alpha val="25000"/>
            </a:schemeClr>
          </a:solidFill>
          <a:ln>
            <a:noFill/>
          </a:ln>
        </p:spPr>
        <p:txBody>
          <a:bodyPr/>
          <a:lstStyle>
            <a:lvl1pPr marL="0" indent="0">
              <a:buNone/>
              <a:defRPr sz="100">
                <a:solidFill>
                  <a:schemeClr val="accent1"/>
                </a:solidFill>
              </a:defRPr>
            </a:lvl1pPr>
          </a:lstStyle>
          <a:p>
            <a:pPr lvl="0"/>
            <a:r>
              <a:rPr lang="en-GB"/>
              <a:t>   </a:t>
            </a:r>
          </a:p>
        </p:txBody>
      </p:sp>
      <p:sp>
        <p:nvSpPr>
          <p:cNvPr id="25" name="Content Placeholder 24">
            <a:extLst>
              <a:ext uri="{FF2B5EF4-FFF2-40B4-BE49-F238E27FC236}">
                <a16:creationId xmlns:a16="http://schemas.microsoft.com/office/drawing/2014/main" id="{FB7EE879-F5E5-6451-D52B-C7CAE46FA711}"/>
              </a:ext>
            </a:extLst>
          </p:cNvPr>
          <p:cNvSpPr>
            <a:spLocks noGrp="1"/>
          </p:cNvSpPr>
          <p:nvPr>
            <p:ph sz="quarter" idx="36" hasCustomPrompt="1"/>
          </p:nvPr>
        </p:nvSpPr>
        <p:spPr>
          <a:xfrm>
            <a:off x="4472512" y="1006318"/>
            <a:ext cx="7231540" cy="5195889"/>
          </a:xfrm>
        </p:spPr>
        <p:txBody>
          <a:bodyPr tIns="72000"/>
          <a:lstStyle>
            <a:lvl1pPr marL="0" indent="0" algn="ctr">
              <a:buNone/>
              <a:defRPr sz="1000">
                <a:solidFill>
                  <a:schemeClr val="accent1"/>
                </a:solidFill>
              </a:defRPr>
            </a:lvl1pPr>
          </a:lstStyle>
          <a:p>
            <a:pPr lvl="0"/>
            <a:r>
              <a:rPr lang="en-GB"/>
              <a:t>Click appropriate icon to insert custom content</a:t>
            </a:r>
          </a:p>
        </p:txBody>
      </p:sp>
      <p:sp>
        <p:nvSpPr>
          <p:cNvPr id="11" name="Text Placeholder 3">
            <a:extLst>
              <a:ext uri="{FF2B5EF4-FFF2-40B4-BE49-F238E27FC236}">
                <a16:creationId xmlns:a16="http://schemas.microsoft.com/office/drawing/2014/main" id="{B9EB5178-6DCC-2A33-2B72-4D63AFE599E8}"/>
              </a:ext>
            </a:extLst>
          </p:cNvPr>
          <p:cNvSpPr>
            <a:spLocks noGrp="1"/>
          </p:cNvSpPr>
          <p:nvPr>
            <p:ph type="body" sz="quarter" idx="37"/>
          </p:nvPr>
        </p:nvSpPr>
        <p:spPr>
          <a:xfrm>
            <a:off x="463550" y="2384425"/>
            <a:ext cx="3612594"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Text Placeholder 19">
            <a:extLst>
              <a:ext uri="{FF2B5EF4-FFF2-40B4-BE49-F238E27FC236}">
                <a16:creationId xmlns:a16="http://schemas.microsoft.com/office/drawing/2014/main" id="{7F23E833-88F0-A30A-6175-E1D6CDD07ACC}"/>
              </a:ext>
            </a:extLst>
          </p:cNvPr>
          <p:cNvSpPr>
            <a:spLocks noGrp="1"/>
          </p:cNvSpPr>
          <p:nvPr>
            <p:ph type="body" sz="quarter" idx="19" hasCustomPrompt="1"/>
          </p:nvPr>
        </p:nvSpPr>
        <p:spPr>
          <a:xfrm>
            <a:off x="464105" y="1627890"/>
            <a:ext cx="3610450"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16" name="Title 1">
            <a:extLst>
              <a:ext uri="{FF2B5EF4-FFF2-40B4-BE49-F238E27FC236}">
                <a16:creationId xmlns:a16="http://schemas.microsoft.com/office/drawing/2014/main" id="{AA9B9C92-18AE-F862-037B-2E042D145A6B}"/>
              </a:ext>
            </a:extLst>
          </p:cNvPr>
          <p:cNvSpPr>
            <a:spLocks noGrp="1"/>
          </p:cNvSpPr>
          <p:nvPr>
            <p:ph type="title" hasCustomPrompt="1"/>
          </p:nvPr>
        </p:nvSpPr>
        <p:spPr>
          <a:xfrm>
            <a:off x="465693" y="372235"/>
            <a:ext cx="3612595"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 name="Text Placeholder 2">
            <a:extLst>
              <a:ext uri="{FF2B5EF4-FFF2-40B4-BE49-F238E27FC236}">
                <a16:creationId xmlns:a16="http://schemas.microsoft.com/office/drawing/2014/main" id="{677A1DBB-46D8-8A5D-CB0A-B9EDF57A8FD1}"/>
              </a:ext>
            </a:extLst>
          </p:cNvPr>
          <p:cNvSpPr>
            <a:spLocks noGrp="1"/>
          </p:cNvSpPr>
          <p:nvPr>
            <p:ph type="body" sz="quarter" idx="39" hasCustomPrompt="1"/>
          </p:nvPr>
        </p:nvSpPr>
        <p:spPr>
          <a:xfrm>
            <a:off x="463550" y="6515100"/>
            <a:ext cx="3614738" cy="117339"/>
          </a:xfrm>
        </p:spPr>
        <p:txBody>
          <a:bodyPr anchor="ctr" anchorCtr="0"/>
          <a:lstStyle>
            <a:lvl1pPr marL="0" indent="0">
              <a:buNone/>
              <a:defRPr sz="600"/>
            </a:lvl1pPr>
          </a:lstStyle>
          <a:p>
            <a:pPr lvl="0"/>
            <a:r>
              <a:rPr lang="en-GB"/>
              <a:t>Source</a:t>
            </a:r>
          </a:p>
        </p:txBody>
      </p:sp>
      <p:grpSp>
        <p:nvGrpSpPr>
          <p:cNvPr id="3" name="Group 2">
            <a:extLst>
              <a:ext uri="{FF2B5EF4-FFF2-40B4-BE49-F238E27FC236}">
                <a16:creationId xmlns:a16="http://schemas.microsoft.com/office/drawing/2014/main" id="{B29A9B25-B3BF-2227-F91A-14CD5965E763}"/>
              </a:ext>
            </a:extLst>
          </p:cNvPr>
          <p:cNvGrpSpPr/>
          <p:nvPr userDrawn="1"/>
        </p:nvGrpSpPr>
        <p:grpSpPr>
          <a:xfrm>
            <a:off x="11001600" y="273600"/>
            <a:ext cx="894731" cy="223744"/>
            <a:chOff x="10997182" y="275544"/>
            <a:chExt cx="894731" cy="223744"/>
          </a:xfrm>
        </p:grpSpPr>
        <p:sp>
          <p:nvSpPr>
            <p:cNvPr id="4" name="Freeform: Shape 9">
              <a:extLst>
                <a:ext uri="{FF2B5EF4-FFF2-40B4-BE49-F238E27FC236}">
                  <a16:creationId xmlns:a16="http://schemas.microsoft.com/office/drawing/2014/main" id="{AB87169C-2845-757A-A7AF-D83E2F5CD256}"/>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10">
              <a:extLst>
                <a:ext uri="{FF2B5EF4-FFF2-40B4-BE49-F238E27FC236}">
                  <a16:creationId xmlns:a16="http://schemas.microsoft.com/office/drawing/2014/main" id="{BAA33E1A-5FE3-A516-0C7C-5F173266DBCF}"/>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65613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and Text_White">
    <p:bg>
      <p:bgPr>
        <a:solidFill>
          <a:srgbClr val="F6F6F6"/>
        </a:solidFill>
        <a:effectLst/>
      </p:bgPr>
    </p:bg>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6CAA00EC-F1EA-1625-6882-8861F9403200}"/>
              </a:ext>
            </a:extLst>
          </p:cNvPr>
          <p:cNvSpPr>
            <a:spLocks noGrp="1"/>
          </p:cNvSpPr>
          <p:nvPr>
            <p:ph type="body" sz="quarter" idx="38" hasCustomPrompt="1"/>
          </p:nvPr>
        </p:nvSpPr>
        <p:spPr>
          <a:xfrm>
            <a:off x="4284662" y="807725"/>
            <a:ext cx="7607241" cy="5593075"/>
          </a:xfrm>
          <a:solidFill>
            <a:schemeClr val="bg1"/>
          </a:solidFill>
        </p:spPr>
        <p:txBody>
          <a:bodyPr/>
          <a:lstStyle>
            <a:lvl1pPr marL="0" indent="0">
              <a:buNone/>
              <a:defRPr sz="100"/>
            </a:lvl1pPr>
          </a:lstStyle>
          <a:p>
            <a:pPr lvl="0"/>
            <a:r>
              <a:rPr lang="en-GB"/>
              <a:t>  </a:t>
            </a:r>
          </a:p>
        </p:txBody>
      </p:sp>
      <p:sp>
        <p:nvSpPr>
          <p:cNvPr id="13" name="Footer Placeholder 12">
            <a:extLst>
              <a:ext uri="{FF2B5EF4-FFF2-40B4-BE49-F238E27FC236}">
                <a16:creationId xmlns:a16="http://schemas.microsoft.com/office/drawing/2014/main" id="{6A08614A-0121-4F49-2903-D810AC6BCBBE}"/>
              </a:ext>
            </a:extLst>
          </p:cNvPr>
          <p:cNvSpPr>
            <a:spLocks noGrp="1"/>
          </p:cNvSpPr>
          <p:nvPr>
            <p:ph type="ftr" sz="quarter" idx="16"/>
          </p:nvPr>
        </p:nvSpPr>
        <p:spPr/>
        <p:txBody>
          <a:bodyPr/>
          <a:lstStyle>
            <a:lvl1pPr>
              <a:defRPr>
                <a:solidFill>
                  <a:schemeClr val="accent1"/>
                </a:solidFill>
              </a:defRPr>
            </a:lvl1pPr>
          </a:lstStyle>
          <a:p>
            <a:r>
              <a:rPr lang="en-GB"/>
              <a:t>Confidential – British Airways</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8" name="Text Placeholder 17">
            <a:extLst>
              <a:ext uri="{FF2B5EF4-FFF2-40B4-BE49-F238E27FC236}">
                <a16:creationId xmlns:a16="http://schemas.microsoft.com/office/drawing/2014/main" id="{751B22EB-C065-5901-A8E1-BE747B0085A5}"/>
              </a:ext>
            </a:extLst>
          </p:cNvPr>
          <p:cNvSpPr>
            <a:spLocks noGrp="1"/>
          </p:cNvSpPr>
          <p:nvPr>
            <p:ph type="body" sz="quarter" idx="18" hasCustomPrompt="1"/>
          </p:nvPr>
        </p:nvSpPr>
        <p:spPr>
          <a:xfrm>
            <a:off x="10982325" y="6566144"/>
            <a:ext cx="752475" cy="7200"/>
          </a:xfrm>
          <a:solidFill>
            <a:schemeClr val="accent1">
              <a:alpha val="25000"/>
            </a:schemeClr>
          </a:solidFill>
          <a:ln>
            <a:noFill/>
          </a:ln>
        </p:spPr>
        <p:txBody>
          <a:bodyPr/>
          <a:lstStyle>
            <a:lvl1pPr marL="0" indent="0">
              <a:buNone/>
              <a:defRPr sz="100">
                <a:solidFill>
                  <a:schemeClr val="accent1"/>
                </a:solidFill>
              </a:defRPr>
            </a:lvl1pPr>
          </a:lstStyle>
          <a:p>
            <a:pPr lvl="0"/>
            <a:r>
              <a:rPr lang="en-GB"/>
              <a:t>   </a:t>
            </a:r>
          </a:p>
        </p:txBody>
      </p:sp>
      <p:sp>
        <p:nvSpPr>
          <p:cNvPr id="25" name="Content Placeholder 24">
            <a:extLst>
              <a:ext uri="{FF2B5EF4-FFF2-40B4-BE49-F238E27FC236}">
                <a16:creationId xmlns:a16="http://schemas.microsoft.com/office/drawing/2014/main" id="{FB7EE879-F5E5-6451-D52B-C7CAE46FA711}"/>
              </a:ext>
            </a:extLst>
          </p:cNvPr>
          <p:cNvSpPr>
            <a:spLocks noGrp="1"/>
          </p:cNvSpPr>
          <p:nvPr>
            <p:ph sz="quarter" idx="36" hasCustomPrompt="1"/>
          </p:nvPr>
        </p:nvSpPr>
        <p:spPr>
          <a:xfrm>
            <a:off x="4472512" y="1006318"/>
            <a:ext cx="7231540" cy="5195889"/>
          </a:xfrm>
        </p:spPr>
        <p:txBody>
          <a:bodyPr tIns="72000"/>
          <a:lstStyle>
            <a:lvl1pPr marL="0" indent="0" algn="ctr">
              <a:buNone/>
              <a:defRPr sz="1000">
                <a:solidFill>
                  <a:schemeClr val="accent1"/>
                </a:solidFill>
              </a:defRPr>
            </a:lvl1pPr>
          </a:lstStyle>
          <a:p>
            <a:pPr lvl="0"/>
            <a:r>
              <a:rPr lang="en-GB"/>
              <a:t>Click appropriate icon to insert custom content</a:t>
            </a:r>
          </a:p>
        </p:txBody>
      </p:sp>
      <p:sp>
        <p:nvSpPr>
          <p:cNvPr id="11" name="Text Placeholder 3">
            <a:extLst>
              <a:ext uri="{FF2B5EF4-FFF2-40B4-BE49-F238E27FC236}">
                <a16:creationId xmlns:a16="http://schemas.microsoft.com/office/drawing/2014/main" id="{5AECA4A0-9D39-62E8-63F5-101E155114D7}"/>
              </a:ext>
            </a:extLst>
          </p:cNvPr>
          <p:cNvSpPr>
            <a:spLocks noGrp="1"/>
          </p:cNvSpPr>
          <p:nvPr>
            <p:ph type="body" sz="quarter" idx="37"/>
          </p:nvPr>
        </p:nvSpPr>
        <p:spPr>
          <a:xfrm>
            <a:off x="463550" y="2384425"/>
            <a:ext cx="3612594"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Text Placeholder 19">
            <a:extLst>
              <a:ext uri="{FF2B5EF4-FFF2-40B4-BE49-F238E27FC236}">
                <a16:creationId xmlns:a16="http://schemas.microsoft.com/office/drawing/2014/main" id="{99967CF0-4C61-783D-917E-AA9B6FC128B5}"/>
              </a:ext>
            </a:extLst>
          </p:cNvPr>
          <p:cNvSpPr>
            <a:spLocks noGrp="1"/>
          </p:cNvSpPr>
          <p:nvPr>
            <p:ph type="body" sz="quarter" idx="19" hasCustomPrompt="1"/>
          </p:nvPr>
        </p:nvSpPr>
        <p:spPr>
          <a:xfrm>
            <a:off x="464105" y="1627890"/>
            <a:ext cx="3610450"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16" name="Title 1">
            <a:extLst>
              <a:ext uri="{FF2B5EF4-FFF2-40B4-BE49-F238E27FC236}">
                <a16:creationId xmlns:a16="http://schemas.microsoft.com/office/drawing/2014/main" id="{72010EB3-B073-C410-BB65-19D75817790C}"/>
              </a:ext>
            </a:extLst>
          </p:cNvPr>
          <p:cNvSpPr>
            <a:spLocks noGrp="1"/>
          </p:cNvSpPr>
          <p:nvPr>
            <p:ph type="title" hasCustomPrompt="1"/>
          </p:nvPr>
        </p:nvSpPr>
        <p:spPr>
          <a:xfrm>
            <a:off x="465693" y="372235"/>
            <a:ext cx="3612595"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 name="Text Placeholder 2">
            <a:extLst>
              <a:ext uri="{FF2B5EF4-FFF2-40B4-BE49-F238E27FC236}">
                <a16:creationId xmlns:a16="http://schemas.microsoft.com/office/drawing/2014/main" id="{F76C7E24-C343-66DC-53B0-DED6D714FEEB}"/>
              </a:ext>
            </a:extLst>
          </p:cNvPr>
          <p:cNvSpPr>
            <a:spLocks noGrp="1"/>
          </p:cNvSpPr>
          <p:nvPr>
            <p:ph type="body" sz="quarter" idx="39" hasCustomPrompt="1"/>
          </p:nvPr>
        </p:nvSpPr>
        <p:spPr>
          <a:xfrm>
            <a:off x="463550" y="6515100"/>
            <a:ext cx="3614738" cy="117339"/>
          </a:xfrm>
        </p:spPr>
        <p:txBody>
          <a:bodyPr anchor="ctr" anchorCtr="0"/>
          <a:lstStyle>
            <a:lvl1pPr marL="0" indent="0">
              <a:buNone/>
              <a:defRPr sz="600"/>
            </a:lvl1pPr>
          </a:lstStyle>
          <a:p>
            <a:pPr lvl="0"/>
            <a:r>
              <a:rPr lang="en-GB"/>
              <a:t>Source</a:t>
            </a:r>
          </a:p>
        </p:txBody>
      </p:sp>
      <p:grpSp>
        <p:nvGrpSpPr>
          <p:cNvPr id="3" name="Group 2">
            <a:extLst>
              <a:ext uri="{FF2B5EF4-FFF2-40B4-BE49-F238E27FC236}">
                <a16:creationId xmlns:a16="http://schemas.microsoft.com/office/drawing/2014/main" id="{1F4F77BE-A4D1-4D89-19A3-E327C6BB9D9F}"/>
              </a:ext>
            </a:extLst>
          </p:cNvPr>
          <p:cNvGrpSpPr/>
          <p:nvPr userDrawn="1"/>
        </p:nvGrpSpPr>
        <p:grpSpPr>
          <a:xfrm>
            <a:off x="11001600" y="273600"/>
            <a:ext cx="894731" cy="223744"/>
            <a:chOff x="10997182" y="275544"/>
            <a:chExt cx="894731" cy="223744"/>
          </a:xfrm>
        </p:grpSpPr>
        <p:sp>
          <p:nvSpPr>
            <p:cNvPr id="4" name="Freeform: Shape 9">
              <a:extLst>
                <a:ext uri="{FF2B5EF4-FFF2-40B4-BE49-F238E27FC236}">
                  <a16:creationId xmlns:a16="http://schemas.microsoft.com/office/drawing/2014/main" id="{4643E01F-1002-C6D6-125D-B77D082415FB}"/>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10">
              <a:extLst>
                <a:ext uri="{FF2B5EF4-FFF2-40B4-BE49-F238E27FC236}">
                  <a16:creationId xmlns:a16="http://schemas.microsoft.com/office/drawing/2014/main" id="{79F17CFF-A8AF-176B-5AF6-060E67ACC6D0}"/>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116778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and Text_Subtle Blue Background">
    <p:bg>
      <p:bgPr>
        <a:solidFill>
          <a:schemeClr val="accent3"/>
        </a:solidFill>
        <a:effectLst/>
      </p:bgPr>
    </p:bg>
    <p:spTree>
      <p:nvGrpSpPr>
        <p:cNvPr id="1" name=""/>
        <p:cNvGrpSpPr/>
        <p:nvPr/>
      </p:nvGrpSpPr>
      <p:grpSpPr>
        <a:xfrm>
          <a:off x="0" y="0"/>
          <a:ext cx="0" cy="0"/>
          <a:chOff x="0" y="0"/>
          <a:chExt cx="0" cy="0"/>
        </a:xfrm>
      </p:grpSpPr>
      <p:sp>
        <p:nvSpPr>
          <p:cNvPr id="9" name="Text Placeholder 16">
            <a:extLst>
              <a:ext uri="{FF2B5EF4-FFF2-40B4-BE49-F238E27FC236}">
                <a16:creationId xmlns:a16="http://schemas.microsoft.com/office/drawing/2014/main" id="{6CAA00EC-F1EA-1625-6882-8861F9403200}"/>
              </a:ext>
            </a:extLst>
          </p:cNvPr>
          <p:cNvSpPr>
            <a:spLocks noGrp="1"/>
          </p:cNvSpPr>
          <p:nvPr>
            <p:ph type="body" sz="quarter" idx="38" hasCustomPrompt="1"/>
          </p:nvPr>
        </p:nvSpPr>
        <p:spPr>
          <a:xfrm>
            <a:off x="4284662" y="807725"/>
            <a:ext cx="7607241" cy="5593075"/>
          </a:xfrm>
          <a:solidFill>
            <a:schemeClr val="bg1"/>
          </a:solidFill>
        </p:spPr>
        <p:txBody>
          <a:bodyPr/>
          <a:lstStyle>
            <a:lvl1pPr marL="0" indent="0">
              <a:buNone/>
              <a:defRPr sz="100"/>
            </a:lvl1pPr>
          </a:lstStyle>
          <a:p>
            <a:pPr lvl="0"/>
            <a:r>
              <a:rPr lang="en-GB"/>
              <a:t>  </a:t>
            </a:r>
          </a:p>
        </p:txBody>
      </p:sp>
      <p:sp>
        <p:nvSpPr>
          <p:cNvPr id="13" name="Footer Placeholder 12">
            <a:extLst>
              <a:ext uri="{FF2B5EF4-FFF2-40B4-BE49-F238E27FC236}">
                <a16:creationId xmlns:a16="http://schemas.microsoft.com/office/drawing/2014/main" id="{6A08614A-0121-4F49-2903-D810AC6BCBBE}"/>
              </a:ext>
            </a:extLst>
          </p:cNvPr>
          <p:cNvSpPr>
            <a:spLocks noGrp="1"/>
          </p:cNvSpPr>
          <p:nvPr>
            <p:ph type="ftr" sz="quarter" idx="16"/>
          </p:nvPr>
        </p:nvSpPr>
        <p:spPr/>
        <p:txBody>
          <a:bodyPr/>
          <a:lstStyle>
            <a:lvl1pPr>
              <a:defRPr>
                <a:solidFill>
                  <a:schemeClr val="accent1"/>
                </a:solidFill>
              </a:defRPr>
            </a:lvl1pPr>
          </a:lstStyle>
          <a:p>
            <a:r>
              <a:rPr lang="en-GB"/>
              <a:t>Confidential – British Airways</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8" name="Text Placeholder 17">
            <a:extLst>
              <a:ext uri="{FF2B5EF4-FFF2-40B4-BE49-F238E27FC236}">
                <a16:creationId xmlns:a16="http://schemas.microsoft.com/office/drawing/2014/main" id="{751B22EB-C065-5901-A8E1-BE747B0085A5}"/>
              </a:ext>
            </a:extLst>
          </p:cNvPr>
          <p:cNvSpPr>
            <a:spLocks noGrp="1"/>
          </p:cNvSpPr>
          <p:nvPr>
            <p:ph type="body" sz="quarter" idx="18" hasCustomPrompt="1"/>
          </p:nvPr>
        </p:nvSpPr>
        <p:spPr>
          <a:xfrm>
            <a:off x="10982325" y="6566144"/>
            <a:ext cx="752475" cy="7200"/>
          </a:xfrm>
          <a:solidFill>
            <a:schemeClr val="accent1">
              <a:alpha val="25000"/>
            </a:schemeClr>
          </a:solidFill>
          <a:ln>
            <a:noFill/>
          </a:ln>
        </p:spPr>
        <p:txBody>
          <a:bodyPr/>
          <a:lstStyle>
            <a:lvl1pPr marL="0" indent="0">
              <a:buNone/>
              <a:defRPr sz="100">
                <a:solidFill>
                  <a:schemeClr val="accent1"/>
                </a:solidFill>
              </a:defRPr>
            </a:lvl1pPr>
          </a:lstStyle>
          <a:p>
            <a:pPr lvl="0"/>
            <a:r>
              <a:rPr lang="en-GB"/>
              <a:t>   </a:t>
            </a:r>
          </a:p>
        </p:txBody>
      </p:sp>
      <p:sp>
        <p:nvSpPr>
          <p:cNvPr id="25" name="Content Placeholder 24">
            <a:extLst>
              <a:ext uri="{FF2B5EF4-FFF2-40B4-BE49-F238E27FC236}">
                <a16:creationId xmlns:a16="http://schemas.microsoft.com/office/drawing/2014/main" id="{FB7EE879-F5E5-6451-D52B-C7CAE46FA711}"/>
              </a:ext>
            </a:extLst>
          </p:cNvPr>
          <p:cNvSpPr>
            <a:spLocks noGrp="1"/>
          </p:cNvSpPr>
          <p:nvPr>
            <p:ph sz="quarter" idx="36" hasCustomPrompt="1"/>
          </p:nvPr>
        </p:nvSpPr>
        <p:spPr>
          <a:xfrm>
            <a:off x="4472512" y="1006318"/>
            <a:ext cx="7231540" cy="5195889"/>
          </a:xfrm>
        </p:spPr>
        <p:txBody>
          <a:bodyPr tIns="72000"/>
          <a:lstStyle>
            <a:lvl1pPr marL="0" indent="0" algn="ctr">
              <a:buNone/>
              <a:defRPr sz="1000">
                <a:solidFill>
                  <a:schemeClr val="accent1"/>
                </a:solidFill>
              </a:defRPr>
            </a:lvl1pPr>
          </a:lstStyle>
          <a:p>
            <a:pPr lvl="0"/>
            <a:r>
              <a:rPr lang="en-GB"/>
              <a:t>Click appropriate icon to insert custom content</a:t>
            </a:r>
          </a:p>
        </p:txBody>
      </p:sp>
      <p:sp>
        <p:nvSpPr>
          <p:cNvPr id="11" name="Text Placeholder 3">
            <a:extLst>
              <a:ext uri="{FF2B5EF4-FFF2-40B4-BE49-F238E27FC236}">
                <a16:creationId xmlns:a16="http://schemas.microsoft.com/office/drawing/2014/main" id="{FBF97AAD-3E79-91E8-8F45-E8720DDC22C9}"/>
              </a:ext>
            </a:extLst>
          </p:cNvPr>
          <p:cNvSpPr>
            <a:spLocks noGrp="1"/>
          </p:cNvSpPr>
          <p:nvPr>
            <p:ph type="body" sz="quarter" idx="37"/>
          </p:nvPr>
        </p:nvSpPr>
        <p:spPr>
          <a:xfrm>
            <a:off x="463550" y="2384425"/>
            <a:ext cx="3612594" cy="353225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Text Placeholder 19">
            <a:extLst>
              <a:ext uri="{FF2B5EF4-FFF2-40B4-BE49-F238E27FC236}">
                <a16:creationId xmlns:a16="http://schemas.microsoft.com/office/drawing/2014/main" id="{1F6D87A5-D6D0-E81B-1C4F-40EC4AA573F6}"/>
              </a:ext>
            </a:extLst>
          </p:cNvPr>
          <p:cNvSpPr>
            <a:spLocks noGrp="1"/>
          </p:cNvSpPr>
          <p:nvPr>
            <p:ph type="body" sz="quarter" idx="19" hasCustomPrompt="1"/>
          </p:nvPr>
        </p:nvSpPr>
        <p:spPr>
          <a:xfrm>
            <a:off x="464105" y="1627890"/>
            <a:ext cx="3610450" cy="519565"/>
          </a:xfrm>
        </p:spPr>
        <p:txBody>
          <a:bodyPr/>
          <a:lstStyle>
            <a:lvl1pPr marL="0" indent="0" algn="l">
              <a:lnSpc>
                <a:spcPct val="130000"/>
              </a:lnSpc>
              <a:spcAft>
                <a:spcPts val="0"/>
              </a:spcAft>
              <a:buNone/>
              <a:defRPr spc="300">
                <a:solidFill>
                  <a:schemeClr val="accent1"/>
                </a:solidFill>
              </a:defRPr>
            </a:lvl1pPr>
          </a:lstStyle>
          <a:p>
            <a:pPr lvl="0"/>
            <a:r>
              <a:rPr lang="en-GB"/>
              <a:t>SUBTITLE GOES HERE, </a:t>
            </a:r>
            <a:br>
              <a:rPr lang="en-GB"/>
            </a:br>
            <a:r>
              <a:rPr lang="en-GB"/>
              <a:t>ALL CAPS 14PT</a:t>
            </a:r>
          </a:p>
        </p:txBody>
      </p:sp>
      <p:sp>
        <p:nvSpPr>
          <p:cNvPr id="16" name="Title 1">
            <a:extLst>
              <a:ext uri="{FF2B5EF4-FFF2-40B4-BE49-F238E27FC236}">
                <a16:creationId xmlns:a16="http://schemas.microsoft.com/office/drawing/2014/main" id="{B3CC272C-16FD-627A-8D85-5538D0FA0F44}"/>
              </a:ext>
            </a:extLst>
          </p:cNvPr>
          <p:cNvSpPr>
            <a:spLocks noGrp="1"/>
          </p:cNvSpPr>
          <p:nvPr>
            <p:ph type="title" hasCustomPrompt="1"/>
          </p:nvPr>
        </p:nvSpPr>
        <p:spPr>
          <a:xfrm>
            <a:off x="465693" y="372235"/>
            <a:ext cx="3612595"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 name="Text Placeholder 2">
            <a:extLst>
              <a:ext uri="{FF2B5EF4-FFF2-40B4-BE49-F238E27FC236}">
                <a16:creationId xmlns:a16="http://schemas.microsoft.com/office/drawing/2014/main" id="{AB8AEF66-9248-B541-A04A-C2A9F31E0330}"/>
              </a:ext>
            </a:extLst>
          </p:cNvPr>
          <p:cNvSpPr>
            <a:spLocks noGrp="1"/>
          </p:cNvSpPr>
          <p:nvPr>
            <p:ph type="body" sz="quarter" idx="39" hasCustomPrompt="1"/>
          </p:nvPr>
        </p:nvSpPr>
        <p:spPr>
          <a:xfrm>
            <a:off x="463550" y="6515100"/>
            <a:ext cx="3614738" cy="117339"/>
          </a:xfrm>
        </p:spPr>
        <p:txBody>
          <a:bodyPr anchor="ctr" anchorCtr="0"/>
          <a:lstStyle>
            <a:lvl1pPr marL="0" indent="0">
              <a:buNone/>
              <a:defRPr sz="600"/>
            </a:lvl1pPr>
          </a:lstStyle>
          <a:p>
            <a:pPr lvl="0"/>
            <a:r>
              <a:rPr lang="en-GB"/>
              <a:t>Source</a:t>
            </a:r>
          </a:p>
        </p:txBody>
      </p:sp>
      <p:grpSp>
        <p:nvGrpSpPr>
          <p:cNvPr id="3" name="Group 2">
            <a:extLst>
              <a:ext uri="{FF2B5EF4-FFF2-40B4-BE49-F238E27FC236}">
                <a16:creationId xmlns:a16="http://schemas.microsoft.com/office/drawing/2014/main" id="{BFE12E7B-3080-0A0A-24D8-69167556E658}"/>
              </a:ext>
            </a:extLst>
          </p:cNvPr>
          <p:cNvGrpSpPr/>
          <p:nvPr userDrawn="1"/>
        </p:nvGrpSpPr>
        <p:grpSpPr>
          <a:xfrm>
            <a:off x="11001600" y="273600"/>
            <a:ext cx="894731" cy="223744"/>
            <a:chOff x="10997182" y="275544"/>
            <a:chExt cx="894731" cy="223744"/>
          </a:xfrm>
        </p:grpSpPr>
        <p:sp>
          <p:nvSpPr>
            <p:cNvPr id="4" name="Freeform: Shape 9">
              <a:extLst>
                <a:ext uri="{FF2B5EF4-FFF2-40B4-BE49-F238E27FC236}">
                  <a16:creationId xmlns:a16="http://schemas.microsoft.com/office/drawing/2014/main" id="{CB15C8C8-9083-DD8B-1E9D-ABF7C92EB193}"/>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10">
              <a:extLst>
                <a:ext uri="{FF2B5EF4-FFF2-40B4-BE49-F238E27FC236}">
                  <a16:creationId xmlns:a16="http://schemas.microsoft.com/office/drawing/2014/main" id="{FDC95AC5-E595-5E08-FDF9-53B6DC7FB87C}"/>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98981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x Wide Chart, 1x Text">
    <p:bg>
      <p:bgPr>
        <a:solidFill>
          <a:srgbClr val="F6F6F6"/>
        </a:soli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F25A7C51-AD74-2044-9BE8-8C3D2FEB9D94}"/>
              </a:ext>
            </a:extLst>
          </p:cNvPr>
          <p:cNvSpPr>
            <a:spLocks noGrp="1"/>
          </p:cNvSpPr>
          <p:nvPr>
            <p:ph type="body" sz="quarter" idx="37" hasCustomPrompt="1"/>
          </p:nvPr>
        </p:nvSpPr>
        <p:spPr>
          <a:xfrm>
            <a:off x="464105" y="2679011"/>
            <a:ext cx="11427800" cy="3237669"/>
          </a:xfrm>
          <a:solidFill>
            <a:schemeClr val="bg1"/>
          </a:solidFill>
        </p:spPr>
        <p:txBody>
          <a:bodyPr/>
          <a:lstStyle>
            <a:lvl1pPr marL="0" indent="0">
              <a:buNone/>
              <a:defRPr sz="100"/>
            </a:lvl1pPr>
          </a:lstStyle>
          <a:p>
            <a:pPr lvl="0"/>
            <a:r>
              <a:rPr lang="en-GB"/>
              <a:t>  </a:t>
            </a:r>
          </a:p>
        </p:txBody>
      </p:sp>
      <p:sp>
        <p:nvSpPr>
          <p:cNvPr id="13" name="Footer Placeholder 12">
            <a:extLst>
              <a:ext uri="{FF2B5EF4-FFF2-40B4-BE49-F238E27FC236}">
                <a16:creationId xmlns:a16="http://schemas.microsoft.com/office/drawing/2014/main" id="{6A08614A-0121-4F49-2903-D810AC6BCBBE}"/>
              </a:ext>
            </a:extLst>
          </p:cNvPr>
          <p:cNvSpPr>
            <a:spLocks noGrp="1"/>
          </p:cNvSpPr>
          <p:nvPr>
            <p:ph type="ftr" sz="quarter" idx="16"/>
          </p:nvPr>
        </p:nvSpPr>
        <p:spPr/>
        <p:txBody>
          <a:bodyPr/>
          <a:lstStyle>
            <a:lvl1pPr>
              <a:defRPr>
                <a:solidFill>
                  <a:schemeClr val="accent1"/>
                </a:solidFill>
              </a:defRPr>
            </a:lvl1pPr>
          </a:lstStyle>
          <a:p>
            <a:r>
              <a:rPr lang="en-GB"/>
              <a:t>Confidential – British Airways</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8" name="Text Placeholder 17">
            <a:extLst>
              <a:ext uri="{FF2B5EF4-FFF2-40B4-BE49-F238E27FC236}">
                <a16:creationId xmlns:a16="http://schemas.microsoft.com/office/drawing/2014/main" id="{751B22EB-C065-5901-A8E1-BE747B0085A5}"/>
              </a:ext>
            </a:extLst>
          </p:cNvPr>
          <p:cNvSpPr>
            <a:spLocks noGrp="1"/>
          </p:cNvSpPr>
          <p:nvPr>
            <p:ph type="body" sz="quarter" idx="18" hasCustomPrompt="1"/>
          </p:nvPr>
        </p:nvSpPr>
        <p:spPr>
          <a:xfrm>
            <a:off x="10982325" y="6566144"/>
            <a:ext cx="752475" cy="7200"/>
          </a:xfrm>
          <a:solidFill>
            <a:schemeClr val="accent1">
              <a:alpha val="25000"/>
            </a:schemeClr>
          </a:solidFill>
          <a:ln>
            <a:noFill/>
          </a:ln>
        </p:spPr>
        <p:txBody>
          <a:bodyPr/>
          <a:lstStyle>
            <a:lvl1pPr marL="0" indent="0">
              <a:buNone/>
              <a:defRPr sz="100">
                <a:solidFill>
                  <a:schemeClr val="accent1"/>
                </a:solidFill>
              </a:defRPr>
            </a:lvl1pPr>
          </a:lstStyle>
          <a:p>
            <a:pPr lvl="0"/>
            <a:r>
              <a:rPr lang="en-GB"/>
              <a:t>   </a:t>
            </a:r>
          </a:p>
        </p:txBody>
      </p:sp>
      <p:sp>
        <p:nvSpPr>
          <p:cNvPr id="25" name="Content Placeholder 24">
            <a:extLst>
              <a:ext uri="{FF2B5EF4-FFF2-40B4-BE49-F238E27FC236}">
                <a16:creationId xmlns:a16="http://schemas.microsoft.com/office/drawing/2014/main" id="{FB7EE879-F5E5-6451-D52B-C7CAE46FA711}"/>
              </a:ext>
            </a:extLst>
          </p:cNvPr>
          <p:cNvSpPr>
            <a:spLocks noGrp="1"/>
          </p:cNvSpPr>
          <p:nvPr>
            <p:ph sz="quarter" idx="36" hasCustomPrompt="1"/>
          </p:nvPr>
        </p:nvSpPr>
        <p:spPr>
          <a:xfrm>
            <a:off x="634736" y="2857439"/>
            <a:ext cx="11086538" cy="2880813"/>
          </a:xfrm>
        </p:spPr>
        <p:txBody>
          <a:bodyPr tIns="72000"/>
          <a:lstStyle>
            <a:lvl1pPr marL="0" indent="0" algn="ctr">
              <a:buNone/>
              <a:defRPr sz="1000"/>
            </a:lvl1pPr>
          </a:lstStyle>
          <a:p>
            <a:pPr lvl="0"/>
            <a:r>
              <a:rPr lang="en-GB"/>
              <a:t>Click appropriate icon to insert custom content</a:t>
            </a:r>
          </a:p>
        </p:txBody>
      </p:sp>
      <p:sp>
        <p:nvSpPr>
          <p:cNvPr id="21" name="Text Placeholder 20">
            <a:extLst>
              <a:ext uri="{FF2B5EF4-FFF2-40B4-BE49-F238E27FC236}">
                <a16:creationId xmlns:a16="http://schemas.microsoft.com/office/drawing/2014/main" id="{4110CC77-7005-F79C-8583-5322E69A191C}"/>
              </a:ext>
            </a:extLst>
          </p:cNvPr>
          <p:cNvSpPr>
            <a:spLocks noGrp="1"/>
          </p:cNvSpPr>
          <p:nvPr>
            <p:ph type="body" sz="quarter" idx="38"/>
          </p:nvPr>
        </p:nvSpPr>
        <p:spPr>
          <a:xfrm>
            <a:off x="464103" y="1665287"/>
            <a:ext cx="4777821" cy="719137"/>
          </a:xfrm>
        </p:spPr>
        <p:txBody>
          <a:bodyPr/>
          <a:lstStyle/>
          <a:p>
            <a:pPr lvl="0"/>
            <a:r>
              <a:rPr lang="en-GB"/>
              <a:t>Click to edit Master text styles</a:t>
            </a:r>
          </a:p>
          <a:p>
            <a:pPr lvl="1"/>
            <a:r>
              <a:rPr lang="en-GB"/>
              <a:t>Second level</a:t>
            </a:r>
          </a:p>
        </p:txBody>
      </p:sp>
      <p:sp>
        <p:nvSpPr>
          <p:cNvPr id="4" name="Title 1">
            <a:extLst>
              <a:ext uri="{FF2B5EF4-FFF2-40B4-BE49-F238E27FC236}">
                <a16:creationId xmlns:a16="http://schemas.microsoft.com/office/drawing/2014/main" id="{8681A4F2-3BDB-6A7C-7C11-1DCB4C3E66DE}"/>
              </a:ext>
            </a:extLst>
          </p:cNvPr>
          <p:cNvSpPr>
            <a:spLocks noGrp="1"/>
          </p:cNvSpPr>
          <p:nvPr>
            <p:ph type="title" hasCustomPrompt="1"/>
          </p:nvPr>
        </p:nvSpPr>
        <p:spPr>
          <a:xfrm>
            <a:off x="465693" y="372235"/>
            <a:ext cx="4776232"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 name="Text Placeholder 2">
            <a:extLst>
              <a:ext uri="{FF2B5EF4-FFF2-40B4-BE49-F238E27FC236}">
                <a16:creationId xmlns:a16="http://schemas.microsoft.com/office/drawing/2014/main" id="{B4835462-BF5E-02A1-5E54-8EDC8FD9ACB2}"/>
              </a:ext>
            </a:extLst>
          </p:cNvPr>
          <p:cNvSpPr>
            <a:spLocks noGrp="1"/>
          </p:cNvSpPr>
          <p:nvPr>
            <p:ph type="body" sz="quarter" idx="39" hasCustomPrompt="1"/>
          </p:nvPr>
        </p:nvSpPr>
        <p:spPr>
          <a:xfrm>
            <a:off x="463550" y="6515100"/>
            <a:ext cx="3614738" cy="117339"/>
          </a:xfrm>
        </p:spPr>
        <p:txBody>
          <a:bodyPr anchor="ctr" anchorCtr="0"/>
          <a:lstStyle>
            <a:lvl1pPr marL="0" indent="0">
              <a:buNone/>
              <a:defRPr sz="600"/>
            </a:lvl1pPr>
          </a:lstStyle>
          <a:p>
            <a:pPr lvl="0"/>
            <a:r>
              <a:rPr lang="en-GB"/>
              <a:t>Source</a:t>
            </a:r>
          </a:p>
        </p:txBody>
      </p:sp>
      <p:grpSp>
        <p:nvGrpSpPr>
          <p:cNvPr id="3" name="Group 2">
            <a:extLst>
              <a:ext uri="{FF2B5EF4-FFF2-40B4-BE49-F238E27FC236}">
                <a16:creationId xmlns:a16="http://schemas.microsoft.com/office/drawing/2014/main" id="{96E04B76-2A18-34A0-B634-B5546AFC30D4}"/>
              </a:ext>
            </a:extLst>
          </p:cNvPr>
          <p:cNvGrpSpPr/>
          <p:nvPr userDrawn="1"/>
        </p:nvGrpSpPr>
        <p:grpSpPr>
          <a:xfrm>
            <a:off x="11001600" y="273600"/>
            <a:ext cx="894731" cy="223744"/>
            <a:chOff x="10997182" y="275544"/>
            <a:chExt cx="894731" cy="223744"/>
          </a:xfrm>
        </p:grpSpPr>
        <p:sp>
          <p:nvSpPr>
            <p:cNvPr id="6" name="Freeform: Shape 9">
              <a:extLst>
                <a:ext uri="{FF2B5EF4-FFF2-40B4-BE49-F238E27FC236}">
                  <a16:creationId xmlns:a16="http://schemas.microsoft.com/office/drawing/2014/main" id="{7A17456F-F1C7-DE26-A17B-0D3A01E1BCD6}"/>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10">
              <a:extLst>
                <a:ext uri="{FF2B5EF4-FFF2-40B4-BE49-F238E27FC236}">
                  <a16:creationId xmlns:a16="http://schemas.microsoft.com/office/drawing/2014/main" id="{64A6BDDB-975F-0077-65A5-A0C01CD6BECA}"/>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806823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x Statistics w/ Multicolour Icons">
    <p:bg>
      <p:bgPr>
        <a:solidFill>
          <a:srgbClr val="F6F6F6"/>
        </a:solidFill>
        <a:effectLst/>
      </p:bgPr>
    </p:bg>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6A08614A-0121-4F49-2903-D810AC6BCBBE}"/>
              </a:ext>
            </a:extLst>
          </p:cNvPr>
          <p:cNvSpPr>
            <a:spLocks noGrp="1"/>
          </p:cNvSpPr>
          <p:nvPr>
            <p:ph type="ftr" sz="quarter" idx="16"/>
          </p:nvPr>
        </p:nvSpPr>
        <p:spPr/>
        <p:txBody>
          <a:bodyPr/>
          <a:lstStyle>
            <a:lvl1pPr>
              <a:defRPr>
                <a:solidFill>
                  <a:schemeClr val="accent1"/>
                </a:solidFill>
              </a:defRPr>
            </a:lvl1pPr>
          </a:lstStyle>
          <a:p>
            <a:r>
              <a:rPr lang="en-GB"/>
              <a:t>Confidential – British Airways</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8" name="Text Placeholder 17">
            <a:extLst>
              <a:ext uri="{FF2B5EF4-FFF2-40B4-BE49-F238E27FC236}">
                <a16:creationId xmlns:a16="http://schemas.microsoft.com/office/drawing/2014/main" id="{751B22EB-C065-5901-A8E1-BE747B0085A5}"/>
              </a:ext>
            </a:extLst>
          </p:cNvPr>
          <p:cNvSpPr>
            <a:spLocks noGrp="1"/>
          </p:cNvSpPr>
          <p:nvPr>
            <p:ph type="body" sz="quarter" idx="18" hasCustomPrompt="1"/>
          </p:nvPr>
        </p:nvSpPr>
        <p:spPr>
          <a:xfrm>
            <a:off x="10982325" y="6566144"/>
            <a:ext cx="752475" cy="7200"/>
          </a:xfrm>
          <a:solidFill>
            <a:schemeClr val="accent1">
              <a:alpha val="25000"/>
            </a:schemeClr>
          </a:solidFill>
          <a:ln>
            <a:noFill/>
          </a:ln>
        </p:spPr>
        <p:txBody>
          <a:bodyPr/>
          <a:lstStyle>
            <a:lvl1pPr marL="0" indent="0">
              <a:buNone/>
              <a:defRPr sz="100">
                <a:solidFill>
                  <a:schemeClr val="accent1"/>
                </a:solidFill>
              </a:defRPr>
            </a:lvl1pPr>
          </a:lstStyle>
          <a:p>
            <a:pPr lvl="0"/>
            <a:r>
              <a:rPr lang="en-GB"/>
              <a:t>   </a:t>
            </a:r>
          </a:p>
        </p:txBody>
      </p:sp>
      <p:sp>
        <p:nvSpPr>
          <p:cNvPr id="19" name="Picture Placeholder 18">
            <a:extLst>
              <a:ext uri="{FF2B5EF4-FFF2-40B4-BE49-F238E27FC236}">
                <a16:creationId xmlns:a16="http://schemas.microsoft.com/office/drawing/2014/main" id="{7AE27574-049C-0FEE-185A-F716FF773960}"/>
              </a:ext>
            </a:extLst>
          </p:cNvPr>
          <p:cNvSpPr>
            <a:spLocks noGrp="1"/>
          </p:cNvSpPr>
          <p:nvPr>
            <p:ph type="pic" sz="quarter" idx="20" hasCustomPrompt="1"/>
          </p:nvPr>
        </p:nvSpPr>
        <p:spPr>
          <a:xfrm>
            <a:off x="1729452" y="2259014"/>
            <a:ext cx="1080424" cy="1080424"/>
          </a:xfrm>
          <a:prstGeom prst="ellipse">
            <a:avLst/>
          </a:prstGeom>
          <a:solidFill>
            <a:schemeClr val="accent1"/>
          </a:solidFill>
        </p:spPr>
        <p:txBody>
          <a:bodyPr tIns="0" anchor="t" anchorCtr="0"/>
          <a:lstStyle>
            <a:lvl1pPr marL="0" indent="0" algn="ctr">
              <a:spcAft>
                <a:spcPts val="0"/>
              </a:spcAft>
              <a:buNone/>
              <a:defRPr sz="1000">
                <a:solidFill>
                  <a:schemeClr val="bg1"/>
                </a:solidFill>
              </a:defRPr>
            </a:lvl1pPr>
          </a:lstStyle>
          <a:p>
            <a:r>
              <a:rPr lang="en-GB"/>
              <a:t>Insert </a:t>
            </a:r>
            <a:br>
              <a:rPr lang="en-GB"/>
            </a:br>
            <a:r>
              <a:rPr lang="en-GB"/>
              <a:t>icon here</a:t>
            </a:r>
          </a:p>
        </p:txBody>
      </p:sp>
      <p:sp>
        <p:nvSpPr>
          <p:cNvPr id="20" name="Picture Placeholder 18">
            <a:extLst>
              <a:ext uri="{FF2B5EF4-FFF2-40B4-BE49-F238E27FC236}">
                <a16:creationId xmlns:a16="http://schemas.microsoft.com/office/drawing/2014/main" id="{60E19227-81C6-66B1-DF19-7007AE699FA6}"/>
              </a:ext>
            </a:extLst>
          </p:cNvPr>
          <p:cNvSpPr>
            <a:spLocks noGrp="1"/>
          </p:cNvSpPr>
          <p:nvPr>
            <p:ph type="pic" sz="quarter" idx="21" hasCustomPrompt="1"/>
          </p:nvPr>
        </p:nvSpPr>
        <p:spPr>
          <a:xfrm>
            <a:off x="5555788" y="2259014"/>
            <a:ext cx="1080424" cy="1080424"/>
          </a:xfrm>
          <a:prstGeom prst="ellipse">
            <a:avLst/>
          </a:prstGeom>
          <a:solidFill>
            <a:schemeClr val="accent1"/>
          </a:solidFill>
        </p:spPr>
        <p:txBody>
          <a:bodyPr tIns="0" anchor="t" anchorCtr="0"/>
          <a:lstStyle>
            <a:lvl1pPr marL="0" indent="0" algn="ctr">
              <a:spcAft>
                <a:spcPts val="0"/>
              </a:spcAft>
              <a:buNone/>
              <a:defRPr sz="1000">
                <a:solidFill>
                  <a:schemeClr val="bg1"/>
                </a:solidFill>
              </a:defRPr>
            </a:lvl1pPr>
          </a:lstStyle>
          <a:p>
            <a:r>
              <a:rPr lang="en-GB"/>
              <a:t>Insert </a:t>
            </a:r>
            <a:br>
              <a:rPr lang="en-GB"/>
            </a:br>
            <a:r>
              <a:rPr lang="en-GB"/>
              <a:t>icon here</a:t>
            </a:r>
          </a:p>
        </p:txBody>
      </p:sp>
      <p:sp>
        <p:nvSpPr>
          <p:cNvPr id="21" name="Picture Placeholder 18">
            <a:extLst>
              <a:ext uri="{FF2B5EF4-FFF2-40B4-BE49-F238E27FC236}">
                <a16:creationId xmlns:a16="http://schemas.microsoft.com/office/drawing/2014/main" id="{4F003126-79B9-3AE5-93D8-A05F50F81F7B}"/>
              </a:ext>
            </a:extLst>
          </p:cNvPr>
          <p:cNvSpPr>
            <a:spLocks noGrp="1"/>
          </p:cNvSpPr>
          <p:nvPr>
            <p:ph type="pic" sz="quarter" idx="22" hasCustomPrompt="1"/>
          </p:nvPr>
        </p:nvSpPr>
        <p:spPr>
          <a:xfrm>
            <a:off x="9382124" y="2259014"/>
            <a:ext cx="1080000" cy="1080424"/>
          </a:xfrm>
          <a:prstGeom prst="ellipse">
            <a:avLst/>
          </a:prstGeom>
          <a:solidFill>
            <a:schemeClr val="accent1"/>
          </a:solidFill>
        </p:spPr>
        <p:txBody>
          <a:bodyPr tIns="0" anchor="t" anchorCtr="0"/>
          <a:lstStyle>
            <a:lvl1pPr marL="0" indent="0" algn="ctr">
              <a:spcAft>
                <a:spcPts val="0"/>
              </a:spcAft>
              <a:buNone/>
              <a:defRPr sz="1000">
                <a:solidFill>
                  <a:schemeClr val="bg1"/>
                </a:solidFill>
              </a:defRPr>
            </a:lvl1pPr>
          </a:lstStyle>
          <a:p>
            <a:r>
              <a:rPr lang="en-GB"/>
              <a:t>Insert </a:t>
            </a:r>
            <a:br>
              <a:rPr lang="en-GB"/>
            </a:br>
            <a:r>
              <a:rPr lang="en-GB"/>
              <a:t>icon here</a:t>
            </a:r>
          </a:p>
        </p:txBody>
      </p:sp>
      <p:sp>
        <p:nvSpPr>
          <p:cNvPr id="23" name="Text Placeholder 22">
            <a:extLst>
              <a:ext uri="{FF2B5EF4-FFF2-40B4-BE49-F238E27FC236}">
                <a16:creationId xmlns:a16="http://schemas.microsoft.com/office/drawing/2014/main" id="{489AAE10-053C-A796-0F28-97A77B3817FA}"/>
              </a:ext>
            </a:extLst>
          </p:cNvPr>
          <p:cNvSpPr>
            <a:spLocks noGrp="1"/>
          </p:cNvSpPr>
          <p:nvPr>
            <p:ph type="body" sz="quarter" idx="23" hasCustomPrompt="1"/>
          </p:nvPr>
        </p:nvSpPr>
        <p:spPr>
          <a:xfrm>
            <a:off x="915397" y="3470843"/>
            <a:ext cx="2708533" cy="862478"/>
          </a:xfrm>
        </p:spPr>
        <p:txBody>
          <a:bodyPr/>
          <a:lstStyle>
            <a:lvl1pPr marL="0" indent="0" algn="ctr">
              <a:spcAft>
                <a:spcPts val="0"/>
              </a:spcAft>
              <a:buNone/>
              <a:defRPr sz="6000" b="0">
                <a:latin typeface="+mj-lt"/>
              </a:defRPr>
            </a:lvl1pPr>
          </a:lstStyle>
          <a:p>
            <a:pPr lvl="0"/>
            <a:r>
              <a:rPr lang="en-GB"/>
              <a:t>00%</a:t>
            </a:r>
          </a:p>
        </p:txBody>
      </p:sp>
      <p:sp>
        <p:nvSpPr>
          <p:cNvPr id="26" name="Text Placeholder 22">
            <a:extLst>
              <a:ext uri="{FF2B5EF4-FFF2-40B4-BE49-F238E27FC236}">
                <a16:creationId xmlns:a16="http://schemas.microsoft.com/office/drawing/2014/main" id="{BA7E260D-C0FD-C53B-E437-AEA77F6A144C}"/>
              </a:ext>
            </a:extLst>
          </p:cNvPr>
          <p:cNvSpPr>
            <a:spLocks noGrp="1"/>
          </p:cNvSpPr>
          <p:nvPr>
            <p:ph type="body" sz="quarter" idx="24" hasCustomPrompt="1"/>
          </p:nvPr>
        </p:nvSpPr>
        <p:spPr>
          <a:xfrm>
            <a:off x="4741733" y="3472017"/>
            <a:ext cx="2708533" cy="862478"/>
          </a:xfrm>
        </p:spPr>
        <p:txBody>
          <a:bodyPr/>
          <a:lstStyle>
            <a:lvl1pPr marL="0" indent="0" algn="ctr">
              <a:spcAft>
                <a:spcPts val="0"/>
              </a:spcAft>
              <a:buNone/>
              <a:defRPr sz="6000" b="0">
                <a:latin typeface="+mj-lt"/>
              </a:defRPr>
            </a:lvl1pPr>
          </a:lstStyle>
          <a:p>
            <a:pPr lvl="0"/>
            <a:r>
              <a:rPr lang="en-GB"/>
              <a:t>00%</a:t>
            </a:r>
          </a:p>
        </p:txBody>
      </p:sp>
      <p:sp>
        <p:nvSpPr>
          <p:cNvPr id="27" name="Text Placeholder 22">
            <a:extLst>
              <a:ext uri="{FF2B5EF4-FFF2-40B4-BE49-F238E27FC236}">
                <a16:creationId xmlns:a16="http://schemas.microsoft.com/office/drawing/2014/main" id="{CA03393B-01A5-D7BB-BD15-8416633EB06D}"/>
              </a:ext>
            </a:extLst>
          </p:cNvPr>
          <p:cNvSpPr>
            <a:spLocks noGrp="1"/>
          </p:cNvSpPr>
          <p:nvPr>
            <p:ph type="body" sz="quarter" idx="25" hasCustomPrompt="1"/>
          </p:nvPr>
        </p:nvSpPr>
        <p:spPr>
          <a:xfrm>
            <a:off x="8567736" y="3472017"/>
            <a:ext cx="2708533" cy="862478"/>
          </a:xfrm>
        </p:spPr>
        <p:txBody>
          <a:bodyPr/>
          <a:lstStyle>
            <a:lvl1pPr marL="0" indent="0" algn="ctr">
              <a:spcAft>
                <a:spcPts val="0"/>
              </a:spcAft>
              <a:buNone/>
              <a:defRPr sz="6000" b="0">
                <a:latin typeface="+mj-lt"/>
              </a:defRPr>
            </a:lvl1pPr>
          </a:lstStyle>
          <a:p>
            <a:pPr lvl="0"/>
            <a:r>
              <a:rPr lang="en-GB"/>
              <a:t>00%</a:t>
            </a:r>
          </a:p>
        </p:txBody>
      </p:sp>
      <p:sp>
        <p:nvSpPr>
          <p:cNvPr id="15" name="Text Placeholder 17">
            <a:extLst>
              <a:ext uri="{FF2B5EF4-FFF2-40B4-BE49-F238E27FC236}">
                <a16:creationId xmlns:a16="http://schemas.microsoft.com/office/drawing/2014/main" id="{0118CF1B-13E5-CD73-4D08-94DF85C3D9A0}"/>
              </a:ext>
            </a:extLst>
          </p:cNvPr>
          <p:cNvSpPr>
            <a:spLocks noGrp="1"/>
          </p:cNvSpPr>
          <p:nvPr>
            <p:ph type="body" sz="quarter" idx="29" hasCustomPrompt="1"/>
          </p:nvPr>
        </p:nvSpPr>
        <p:spPr>
          <a:xfrm rot="5400000">
            <a:off x="2647432" y="3790814"/>
            <a:ext cx="3070800" cy="7200"/>
          </a:xfrm>
          <a:solidFill>
            <a:schemeClr val="accent1">
              <a:alpha val="20000"/>
            </a:schemeClr>
          </a:solidFill>
          <a:ln>
            <a:noFill/>
          </a:ln>
        </p:spPr>
        <p:txBody>
          <a:bodyPr/>
          <a:lstStyle>
            <a:lvl1pPr marL="0" indent="0">
              <a:buNone/>
              <a:defRPr sz="100">
                <a:solidFill>
                  <a:schemeClr val="accent1"/>
                </a:solidFill>
              </a:defRPr>
            </a:lvl1pPr>
          </a:lstStyle>
          <a:p>
            <a:pPr lvl="0"/>
            <a:r>
              <a:rPr lang="en-GB"/>
              <a:t>   </a:t>
            </a:r>
          </a:p>
        </p:txBody>
      </p:sp>
      <p:sp>
        <p:nvSpPr>
          <p:cNvPr id="17" name="Text Placeholder 17">
            <a:extLst>
              <a:ext uri="{FF2B5EF4-FFF2-40B4-BE49-F238E27FC236}">
                <a16:creationId xmlns:a16="http://schemas.microsoft.com/office/drawing/2014/main" id="{E2682634-643B-4CE5-C78E-15AB18F9ADB9}"/>
              </a:ext>
            </a:extLst>
          </p:cNvPr>
          <p:cNvSpPr>
            <a:spLocks noGrp="1"/>
          </p:cNvSpPr>
          <p:nvPr>
            <p:ph type="body" sz="quarter" idx="30" hasCustomPrompt="1"/>
          </p:nvPr>
        </p:nvSpPr>
        <p:spPr>
          <a:xfrm rot="5400000">
            <a:off x="6473601" y="3790814"/>
            <a:ext cx="3070800" cy="7200"/>
          </a:xfrm>
          <a:solidFill>
            <a:schemeClr val="accent1">
              <a:alpha val="20000"/>
            </a:schemeClr>
          </a:solidFill>
          <a:ln>
            <a:noFill/>
          </a:ln>
        </p:spPr>
        <p:txBody>
          <a:bodyPr/>
          <a:lstStyle>
            <a:lvl1pPr marL="0" indent="0">
              <a:buNone/>
              <a:defRPr sz="100">
                <a:solidFill>
                  <a:schemeClr val="accent1"/>
                </a:solidFill>
              </a:defRPr>
            </a:lvl1pPr>
          </a:lstStyle>
          <a:p>
            <a:pPr lvl="0"/>
            <a:r>
              <a:rPr lang="en-GB"/>
              <a:t>   </a:t>
            </a:r>
          </a:p>
        </p:txBody>
      </p:sp>
      <p:sp>
        <p:nvSpPr>
          <p:cNvPr id="22" name="Title 1">
            <a:extLst>
              <a:ext uri="{FF2B5EF4-FFF2-40B4-BE49-F238E27FC236}">
                <a16:creationId xmlns:a16="http://schemas.microsoft.com/office/drawing/2014/main" id="{CA19E359-F632-0318-2062-BB292DCBD320}"/>
              </a:ext>
            </a:extLst>
          </p:cNvPr>
          <p:cNvSpPr>
            <a:spLocks noGrp="1"/>
          </p:cNvSpPr>
          <p:nvPr>
            <p:ph type="title" hasCustomPrompt="1"/>
          </p:nvPr>
        </p:nvSpPr>
        <p:spPr>
          <a:xfrm>
            <a:off x="3324225" y="376066"/>
            <a:ext cx="5538788" cy="1039068"/>
          </a:xfrm>
        </p:spPr>
        <p:txBody>
          <a:bodyPr anchor="t" anchorCtr="0"/>
          <a:lstStyle>
            <a:lvl1pPr algn="ctr">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5" name="Text Placeholder 28">
            <a:extLst>
              <a:ext uri="{FF2B5EF4-FFF2-40B4-BE49-F238E27FC236}">
                <a16:creationId xmlns:a16="http://schemas.microsoft.com/office/drawing/2014/main" id="{62E83EBF-6B5A-91AF-4179-12B5B3DFBAD5}"/>
              </a:ext>
            </a:extLst>
          </p:cNvPr>
          <p:cNvSpPr>
            <a:spLocks noGrp="1"/>
          </p:cNvSpPr>
          <p:nvPr>
            <p:ph type="body" sz="quarter" idx="26"/>
          </p:nvPr>
        </p:nvSpPr>
        <p:spPr>
          <a:xfrm>
            <a:off x="913808" y="4469226"/>
            <a:ext cx="2710122" cy="513591"/>
          </a:xfrm>
        </p:spPr>
        <p:txBody>
          <a:bodyPr/>
          <a:lstStyle>
            <a:lvl1pPr marL="0" indent="0" algn="ctr">
              <a:buNone/>
              <a:defRPr/>
            </a:lvl1pPr>
          </a:lstStyle>
          <a:p>
            <a:pPr lvl="0"/>
            <a:r>
              <a:rPr lang="en-GB"/>
              <a:t>Click to edit Master text styles</a:t>
            </a:r>
          </a:p>
        </p:txBody>
      </p:sp>
      <p:sp>
        <p:nvSpPr>
          <p:cNvPr id="28" name="Text Placeholder 28">
            <a:extLst>
              <a:ext uri="{FF2B5EF4-FFF2-40B4-BE49-F238E27FC236}">
                <a16:creationId xmlns:a16="http://schemas.microsoft.com/office/drawing/2014/main" id="{AC207C2E-4C8E-FD51-8A05-EE2336144110}"/>
              </a:ext>
            </a:extLst>
          </p:cNvPr>
          <p:cNvSpPr>
            <a:spLocks noGrp="1"/>
          </p:cNvSpPr>
          <p:nvPr>
            <p:ph type="body" sz="quarter" idx="27"/>
          </p:nvPr>
        </p:nvSpPr>
        <p:spPr>
          <a:xfrm>
            <a:off x="4740939" y="4469226"/>
            <a:ext cx="2710122" cy="513591"/>
          </a:xfrm>
        </p:spPr>
        <p:txBody>
          <a:bodyPr/>
          <a:lstStyle>
            <a:lvl1pPr marL="0" indent="0" algn="ctr">
              <a:buNone/>
              <a:defRPr/>
            </a:lvl1pPr>
          </a:lstStyle>
          <a:p>
            <a:pPr lvl="0"/>
            <a:r>
              <a:rPr lang="en-GB"/>
              <a:t>Click to edit Master text styles</a:t>
            </a:r>
          </a:p>
        </p:txBody>
      </p:sp>
      <p:sp>
        <p:nvSpPr>
          <p:cNvPr id="30" name="Text Placeholder 28">
            <a:extLst>
              <a:ext uri="{FF2B5EF4-FFF2-40B4-BE49-F238E27FC236}">
                <a16:creationId xmlns:a16="http://schemas.microsoft.com/office/drawing/2014/main" id="{8E5872B7-54D6-55A6-D680-EAF6BBF293E1}"/>
              </a:ext>
            </a:extLst>
          </p:cNvPr>
          <p:cNvSpPr>
            <a:spLocks noGrp="1"/>
          </p:cNvSpPr>
          <p:nvPr>
            <p:ph type="body" sz="quarter" idx="28"/>
          </p:nvPr>
        </p:nvSpPr>
        <p:spPr>
          <a:xfrm>
            <a:off x="8567736" y="4469226"/>
            <a:ext cx="2710122" cy="513591"/>
          </a:xfrm>
        </p:spPr>
        <p:txBody>
          <a:bodyPr/>
          <a:lstStyle>
            <a:lvl1pPr marL="0" indent="0" algn="ctr">
              <a:buNone/>
              <a:defRPr/>
            </a:lvl1pPr>
          </a:lstStyle>
          <a:p>
            <a:pPr lvl="0"/>
            <a:r>
              <a:rPr lang="en-GB"/>
              <a:t>Click to edit Master text styles</a:t>
            </a:r>
          </a:p>
        </p:txBody>
      </p:sp>
      <p:sp>
        <p:nvSpPr>
          <p:cNvPr id="2" name="Text Placeholder 2">
            <a:extLst>
              <a:ext uri="{FF2B5EF4-FFF2-40B4-BE49-F238E27FC236}">
                <a16:creationId xmlns:a16="http://schemas.microsoft.com/office/drawing/2014/main" id="{2F3AD645-650C-2B61-0484-661292113DA0}"/>
              </a:ext>
            </a:extLst>
          </p:cNvPr>
          <p:cNvSpPr>
            <a:spLocks noGrp="1"/>
          </p:cNvSpPr>
          <p:nvPr>
            <p:ph type="body" sz="quarter" idx="38" hasCustomPrompt="1"/>
          </p:nvPr>
        </p:nvSpPr>
        <p:spPr>
          <a:xfrm>
            <a:off x="463550" y="6515100"/>
            <a:ext cx="3614738" cy="117339"/>
          </a:xfrm>
        </p:spPr>
        <p:txBody>
          <a:bodyPr anchor="ctr" anchorCtr="0"/>
          <a:lstStyle>
            <a:lvl1pPr marL="0" indent="0">
              <a:buNone/>
              <a:defRPr sz="600"/>
            </a:lvl1pPr>
          </a:lstStyle>
          <a:p>
            <a:pPr lvl="0"/>
            <a:r>
              <a:rPr lang="en-GB"/>
              <a:t>Source</a:t>
            </a:r>
          </a:p>
        </p:txBody>
      </p:sp>
      <p:grpSp>
        <p:nvGrpSpPr>
          <p:cNvPr id="3" name="Group 2">
            <a:extLst>
              <a:ext uri="{FF2B5EF4-FFF2-40B4-BE49-F238E27FC236}">
                <a16:creationId xmlns:a16="http://schemas.microsoft.com/office/drawing/2014/main" id="{0AB7D2D4-F2AB-898E-4EB9-2349C9839BC5}"/>
              </a:ext>
            </a:extLst>
          </p:cNvPr>
          <p:cNvGrpSpPr/>
          <p:nvPr userDrawn="1"/>
        </p:nvGrpSpPr>
        <p:grpSpPr>
          <a:xfrm>
            <a:off x="11001600" y="273600"/>
            <a:ext cx="894731" cy="223744"/>
            <a:chOff x="10997182" y="275544"/>
            <a:chExt cx="894731" cy="223744"/>
          </a:xfrm>
        </p:grpSpPr>
        <p:sp>
          <p:nvSpPr>
            <p:cNvPr id="4" name="Freeform: Shape 9">
              <a:extLst>
                <a:ext uri="{FF2B5EF4-FFF2-40B4-BE49-F238E27FC236}">
                  <a16:creationId xmlns:a16="http://schemas.microsoft.com/office/drawing/2014/main" id="{9E1FF0C5-66B2-7EF4-0497-59B2F68F8A9F}"/>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10">
              <a:extLst>
                <a:ext uri="{FF2B5EF4-FFF2-40B4-BE49-F238E27FC236}">
                  <a16:creationId xmlns:a16="http://schemas.microsoft.com/office/drawing/2014/main" id="{6AAA4362-F058-EFC5-54E2-75FEC03E2608}"/>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74714601"/>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x Statistics, 3x Image, 3x Icons">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BCDDE9B-8DFB-8881-FEF1-4F67E8D7AB86}"/>
              </a:ext>
            </a:extLst>
          </p:cNvPr>
          <p:cNvSpPr/>
          <p:nvPr userDrawn="1"/>
        </p:nvSpPr>
        <p:spPr>
          <a:xfrm>
            <a:off x="463550" y="1661881"/>
            <a:ext cx="3614733" cy="409974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ACC8ABC-BE05-35E8-7074-9DF679A5FE5B}"/>
              </a:ext>
            </a:extLst>
          </p:cNvPr>
          <p:cNvSpPr/>
          <p:nvPr userDrawn="1"/>
        </p:nvSpPr>
        <p:spPr>
          <a:xfrm>
            <a:off x="4291014" y="1661881"/>
            <a:ext cx="3614733" cy="409974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5CB3414-C336-7143-01A5-95B02C53E2DE}"/>
              </a:ext>
            </a:extLst>
          </p:cNvPr>
          <p:cNvSpPr/>
          <p:nvPr userDrawn="1"/>
        </p:nvSpPr>
        <p:spPr>
          <a:xfrm>
            <a:off x="8118478" y="1661881"/>
            <a:ext cx="3614733" cy="409974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10">
            <a:extLst>
              <a:ext uri="{FF2B5EF4-FFF2-40B4-BE49-F238E27FC236}">
                <a16:creationId xmlns:a16="http://schemas.microsoft.com/office/drawing/2014/main" id="{1E048AEA-03D7-0AC3-D8F0-C9930B61B012}"/>
              </a:ext>
            </a:extLst>
          </p:cNvPr>
          <p:cNvSpPr>
            <a:spLocks noGrp="1"/>
          </p:cNvSpPr>
          <p:nvPr>
            <p:ph type="pic" sz="quarter" idx="14" hasCustomPrompt="1"/>
          </p:nvPr>
        </p:nvSpPr>
        <p:spPr>
          <a:xfrm>
            <a:off x="457198" y="1661881"/>
            <a:ext cx="3621085" cy="4099742"/>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sp>
        <p:nvSpPr>
          <p:cNvPr id="11" name="Picture Placeholder 10">
            <a:extLst>
              <a:ext uri="{FF2B5EF4-FFF2-40B4-BE49-F238E27FC236}">
                <a16:creationId xmlns:a16="http://schemas.microsoft.com/office/drawing/2014/main" id="{BAD3FBA6-BBD5-913F-AC65-5B12111B7B39}"/>
              </a:ext>
            </a:extLst>
          </p:cNvPr>
          <p:cNvSpPr>
            <a:spLocks noGrp="1"/>
          </p:cNvSpPr>
          <p:nvPr>
            <p:ph type="pic" sz="quarter" idx="29" hasCustomPrompt="1"/>
          </p:nvPr>
        </p:nvSpPr>
        <p:spPr>
          <a:xfrm>
            <a:off x="4285457" y="1661881"/>
            <a:ext cx="3621085" cy="4099742"/>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sp>
        <p:nvSpPr>
          <p:cNvPr id="16" name="Picture Placeholder 10">
            <a:extLst>
              <a:ext uri="{FF2B5EF4-FFF2-40B4-BE49-F238E27FC236}">
                <a16:creationId xmlns:a16="http://schemas.microsoft.com/office/drawing/2014/main" id="{1112FE1C-6B9C-F298-5F71-C2AA265F1F05}"/>
              </a:ext>
            </a:extLst>
          </p:cNvPr>
          <p:cNvSpPr>
            <a:spLocks noGrp="1"/>
          </p:cNvSpPr>
          <p:nvPr>
            <p:ph type="pic" sz="quarter" idx="30" hasCustomPrompt="1"/>
          </p:nvPr>
        </p:nvSpPr>
        <p:spPr>
          <a:xfrm>
            <a:off x="8112126" y="1661881"/>
            <a:ext cx="3621085" cy="4099742"/>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sp>
        <p:nvSpPr>
          <p:cNvPr id="13" name="Footer Placeholder 12">
            <a:extLst>
              <a:ext uri="{FF2B5EF4-FFF2-40B4-BE49-F238E27FC236}">
                <a16:creationId xmlns:a16="http://schemas.microsoft.com/office/drawing/2014/main" id="{6A08614A-0121-4F49-2903-D810AC6BCBBE}"/>
              </a:ext>
            </a:extLst>
          </p:cNvPr>
          <p:cNvSpPr>
            <a:spLocks noGrp="1"/>
          </p:cNvSpPr>
          <p:nvPr>
            <p:ph type="ftr" sz="quarter" idx="16"/>
          </p:nvPr>
        </p:nvSpPr>
        <p:spPr/>
        <p:txBody>
          <a:bodyPr/>
          <a:lstStyle>
            <a:lvl1pPr>
              <a:defRPr>
                <a:solidFill>
                  <a:schemeClr val="accent1"/>
                </a:solidFill>
              </a:defRPr>
            </a:lvl1pPr>
          </a:lstStyle>
          <a:p>
            <a:r>
              <a:rPr lang="en-GB"/>
              <a:t>Confidential – British Airways</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8" name="Text Placeholder 17">
            <a:extLst>
              <a:ext uri="{FF2B5EF4-FFF2-40B4-BE49-F238E27FC236}">
                <a16:creationId xmlns:a16="http://schemas.microsoft.com/office/drawing/2014/main" id="{751B22EB-C065-5901-A8E1-BE747B0085A5}"/>
              </a:ext>
            </a:extLst>
          </p:cNvPr>
          <p:cNvSpPr>
            <a:spLocks noGrp="1"/>
          </p:cNvSpPr>
          <p:nvPr>
            <p:ph type="body" sz="quarter" idx="18" hasCustomPrompt="1"/>
          </p:nvPr>
        </p:nvSpPr>
        <p:spPr>
          <a:xfrm>
            <a:off x="10982325" y="6566144"/>
            <a:ext cx="752475" cy="7200"/>
          </a:xfrm>
          <a:solidFill>
            <a:schemeClr val="accent1">
              <a:alpha val="25000"/>
            </a:schemeClr>
          </a:solidFill>
          <a:ln>
            <a:noFill/>
          </a:ln>
        </p:spPr>
        <p:txBody>
          <a:bodyPr/>
          <a:lstStyle>
            <a:lvl1pPr marL="0" indent="0">
              <a:buNone/>
              <a:defRPr sz="100">
                <a:solidFill>
                  <a:schemeClr val="accent1"/>
                </a:solidFill>
              </a:defRPr>
            </a:lvl1pPr>
          </a:lstStyle>
          <a:p>
            <a:pPr lvl="0"/>
            <a:r>
              <a:rPr lang="en-GB"/>
              <a:t>   </a:t>
            </a:r>
          </a:p>
        </p:txBody>
      </p:sp>
      <p:sp>
        <p:nvSpPr>
          <p:cNvPr id="19" name="Picture Placeholder 18">
            <a:extLst>
              <a:ext uri="{FF2B5EF4-FFF2-40B4-BE49-F238E27FC236}">
                <a16:creationId xmlns:a16="http://schemas.microsoft.com/office/drawing/2014/main" id="{7AE27574-049C-0FEE-185A-F716FF773960}"/>
              </a:ext>
            </a:extLst>
          </p:cNvPr>
          <p:cNvSpPr>
            <a:spLocks noGrp="1"/>
          </p:cNvSpPr>
          <p:nvPr>
            <p:ph type="pic" sz="quarter" idx="20" hasCustomPrompt="1"/>
          </p:nvPr>
        </p:nvSpPr>
        <p:spPr>
          <a:xfrm>
            <a:off x="1727529" y="2259014"/>
            <a:ext cx="1080424" cy="1080424"/>
          </a:xfrm>
          <a:prstGeom prst="ellipse">
            <a:avLst/>
          </a:prstGeom>
          <a:noFill/>
        </p:spPr>
        <p:txBody>
          <a:bodyPr tIns="0" anchor="t" anchorCtr="0"/>
          <a:lstStyle>
            <a:lvl1pPr marL="0" indent="0" algn="ctr">
              <a:spcAft>
                <a:spcPts val="0"/>
              </a:spcAft>
              <a:buNone/>
              <a:defRPr sz="1000">
                <a:solidFill>
                  <a:schemeClr val="bg1"/>
                </a:solidFill>
              </a:defRPr>
            </a:lvl1pPr>
          </a:lstStyle>
          <a:p>
            <a:r>
              <a:rPr lang="en-GB"/>
              <a:t>Insert </a:t>
            </a:r>
            <a:br>
              <a:rPr lang="en-GB"/>
            </a:br>
            <a:r>
              <a:rPr lang="en-GB"/>
              <a:t>icon here</a:t>
            </a:r>
          </a:p>
        </p:txBody>
      </p:sp>
      <p:sp>
        <p:nvSpPr>
          <p:cNvPr id="20" name="Picture Placeholder 18">
            <a:extLst>
              <a:ext uri="{FF2B5EF4-FFF2-40B4-BE49-F238E27FC236}">
                <a16:creationId xmlns:a16="http://schemas.microsoft.com/office/drawing/2014/main" id="{60E19227-81C6-66B1-DF19-7007AE699FA6}"/>
              </a:ext>
            </a:extLst>
          </p:cNvPr>
          <p:cNvSpPr>
            <a:spLocks noGrp="1"/>
          </p:cNvSpPr>
          <p:nvPr>
            <p:ph type="pic" sz="quarter" idx="21" hasCustomPrompt="1"/>
          </p:nvPr>
        </p:nvSpPr>
        <p:spPr>
          <a:xfrm>
            <a:off x="5559674" y="2259014"/>
            <a:ext cx="1080424" cy="1080424"/>
          </a:xfrm>
          <a:prstGeom prst="ellipse">
            <a:avLst/>
          </a:prstGeom>
          <a:noFill/>
        </p:spPr>
        <p:txBody>
          <a:bodyPr tIns="0" anchor="t" anchorCtr="0"/>
          <a:lstStyle>
            <a:lvl1pPr marL="0" indent="0" algn="ctr">
              <a:spcAft>
                <a:spcPts val="0"/>
              </a:spcAft>
              <a:buNone/>
              <a:defRPr sz="1000">
                <a:solidFill>
                  <a:schemeClr val="bg1"/>
                </a:solidFill>
              </a:defRPr>
            </a:lvl1pPr>
          </a:lstStyle>
          <a:p>
            <a:r>
              <a:rPr lang="en-GB"/>
              <a:t>Insert </a:t>
            </a:r>
            <a:br>
              <a:rPr lang="en-GB"/>
            </a:br>
            <a:r>
              <a:rPr lang="en-GB"/>
              <a:t>icon here</a:t>
            </a:r>
          </a:p>
        </p:txBody>
      </p:sp>
      <p:sp>
        <p:nvSpPr>
          <p:cNvPr id="21" name="Picture Placeholder 18">
            <a:extLst>
              <a:ext uri="{FF2B5EF4-FFF2-40B4-BE49-F238E27FC236}">
                <a16:creationId xmlns:a16="http://schemas.microsoft.com/office/drawing/2014/main" id="{4F003126-79B9-3AE5-93D8-A05F50F81F7B}"/>
              </a:ext>
            </a:extLst>
          </p:cNvPr>
          <p:cNvSpPr>
            <a:spLocks noGrp="1"/>
          </p:cNvSpPr>
          <p:nvPr>
            <p:ph type="pic" sz="quarter" idx="22" hasCustomPrompt="1"/>
          </p:nvPr>
        </p:nvSpPr>
        <p:spPr>
          <a:xfrm>
            <a:off x="9382668" y="2259014"/>
            <a:ext cx="1080000" cy="1080424"/>
          </a:xfrm>
          <a:prstGeom prst="ellipse">
            <a:avLst/>
          </a:prstGeom>
          <a:noFill/>
        </p:spPr>
        <p:txBody>
          <a:bodyPr tIns="0" anchor="t" anchorCtr="0"/>
          <a:lstStyle>
            <a:lvl1pPr marL="0" indent="0" algn="ctr">
              <a:spcAft>
                <a:spcPts val="0"/>
              </a:spcAft>
              <a:buNone/>
              <a:defRPr sz="1000">
                <a:solidFill>
                  <a:schemeClr val="bg1"/>
                </a:solidFill>
              </a:defRPr>
            </a:lvl1pPr>
          </a:lstStyle>
          <a:p>
            <a:r>
              <a:rPr lang="en-GB"/>
              <a:t>Insert </a:t>
            </a:r>
            <a:br>
              <a:rPr lang="en-GB"/>
            </a:br>
            <a:r>
              <a:rPr lang="en-GB"/>
              <a:t>icon here</a:t>
            </a:r>
          </a:p>
        </p:txBody>
      </p:sp>
      <p:sp>
        <p:nvSpPr>
          <p:cNvPr id="23" name="Text Placeholder 22">
            <a:extLst>
              <a:ext uri="{FF2B5EF4-FFF2-40B4-BE49-F238E27FC236}">
                <a16:creationId xmlns:a16="http://schemas.microsoft.com/office/drawing/2014/main" id="{489AAE10-053C-A796-0F28-97A77B3817FA}"/>
              </a:ext>
            </a:extLst>
          </p:cNvPr>
          <p:cNvSpPr>
            <a:spLocks noGrp="1"/>
          </p:cNvSpPr>
          <p:nvPr>
            <p:ph type="body" sz="quarter" idx="23" hasCustomPrompt="1"/>
          </p:nvPr>
        </p:nvSpPr>
        <p:spPr>
          <a:xfrm>
            <a:off x="913475" y="3470843"/>
            <a:ext cx="2708533" cy="862478"/>
          </a:xfrm>
        </p:spPr>
        <p:txBody>
          <a:bodyPr/>
          <a:lstStyle>
            <a:lvl1pPr marL="0" indent="0" algn="ctr">
              <a:spcAft>
                <a:spcPts val="0"/>
              </a:spcAft>
              <a:buNone/>
              <a:defRPr sz="6000" b="0">
                <a:solidFill>
                  <a:schemeClr val="bg1"/>
                </a:solidFill>
                <a:latin typeface="Mylius Keyline Beta 099 Bold 099" pitchFamily="2" charset="0"/>
              </a:defRPr>
            </a:lvl1pPr>
          </a:lstStyle>
          <a:p>
            <a:pPr lvl="0"/>
            <a:r>
              <a:rPr lang="en-GB"/>
              <a:t>00%</a:t>
            </a:r>
          </a:p>
        </p:txBody>
      </p:sp>
      <p:sp>
        <p:nvSpPr>
          <p:cNvPr id="26" name="Text Placeholder 22">
            <a:extLst>
              <a:ext uri="{FF2B5EF4-FFF2-40B4-BE49-F238E27FC236}">
                <a16:creationId xmlns:a16="http://schemas.microsoft.com/office/drawing/2014/main" id="{BA7E260D-C0FD-C53B-E437-AEA77F6A144C}"/>
              </a:ext>
            </a:extLst>
          </p:cNvPr>
          <p:cNvSpPr>
            <a:spLocks noGrp="1"/>
          </p:cNvSpPr>
          <p:nvPr>
            <p:ph type="body" sz="quarter" idx="24" hasCustomPrompt="1"/>
          </p:nvPr>
        </p:nvSpPr>
        <p:spPr>
          <a:xfrm>
            <a:off x="4745620" y="3472017"/>
            <a:ext cx="2708533" cy="862478"/>
          </a:xfrm>
        </p:spPr>
        <p:txBody>
          <a:bodyPr/>
          <a:lstStyle>
            <a:lvl1pPr marL="0" indent="0" algn="ctr">
              <a:spcAft>
                <a:spcPts val="0"/>
              </a:spcAft>
              <a:buNone/>
              <a:defRPr sz="6000" b="0">
                <a:solidFill>
                  <a:schemeClr val="bg1"/>
                </a:solidFill>
                <a:latin typeface="Mylius Keyline Beta 099 Bold 099" pitchFamily="2" charset="0"/>
              </a:defRPr>
            </a:lvl1pPr>
          </a:lstStyle>
          <a:p>
            <a:pPr lvl="0"/>
            <a:r>
              <a:rPr lang="en-GB"/>
              <a:t>00%</a:t>
            </a:r>
          </a:p>
        </p:txBody>
      </p:sp>
      <p:sp>
        <p:nvSpPr>
          <p:cNvPr id="27" name="Text Placeholder 22">
            <a:extLst>
              <a:ext uri="{FF2B5EF4-FFF2-40B4-BE49-F238E27FC236}">
                <a16:creationId xmlns:a16="http://schemas.microsoft.com/office/drawing/2014/main" id="{CA03393B-01A5-D7BB-BD15-8416633EB06D}"/>
              </a:ext>
            </a:extLst>
          </p:cNvPr>
          <p:cNvSpPr>
            <a:spLocks noGrp="1"/>
          </p:cNvSpPr>
          <p:nvPr>
            <p:ph type="body" sz="quarter" idx="25" hasCustomPrompt="1"/>
          </p:nvPr>
        </p:nvSpPr>
        <p:spPr>
          <a:xfrm>
            <a:off x="8568402" y="3472017"/>
            <a:ext cx="2708533" cy="862478"/>
          </a:xfrm>
        </p:spPr>
        <p:txBody>
          <a:bodyPr/>
          <a:lstStyle>
            <a:lvl1pPr marL="0" indent="0" algn="ctr">
              <a:spcAft>
                <a:spcPts val="0"/>
              </a:spcAft>
              <a:buNone/>
              <a:defRPr sz="6000" b="0">
                <a:solidFill>
                  <a:schemeClr val="bg1"/>
                </a:solidFill>
                <a:latin typeface="Mylius Keyline Beta 099 Bold 099" pitchFamily="2" charset="0"/>
              </a:defRPr>
            </a:lvl1pPr>
          </a:lstStyle>
          <a:p>
            <a:pPr lvl="0"/>
            <a:r>
              <a:rPr lang="en-GB"/>
              <a:t>00%</a:t>
            </a:r>
          </a:p>
        </p:txBody>
      </p:sp>
      <p:sp>
        <p:nvSpPr>
          <p:cNvPr id="24" name="Text Placeholder 28">
            <a:extLst>
              <a:ext uri="{FF2B5EF4-FFF2-40B4-BE49-F238E27FC236}">
                <a16:creationId xmlns:a16="http://schemas.microsoft.com/office/drawing/2014/main" id="{3FF2671B-9C69-8039-309E-453B37B6C9C9}"/>
              </a:ext>
            </a:extLst>
          </p:cNvPr>
          <p:cNvSpPr>
            <a:spLocks noGrp="1"/>
          </p:cNvSpPr>
          <p:nvPr>
            <p:ph type="body" sz="quarter" idx="26"/>
          </p:nvPr>
        </p:nvSpPr>
        <p:spPr>
          <a:xfrm>
            <a:off x="911886" y="4469226"/>
            <a:ext cx="2710122" cy="513591"/>
          </a:xfrm>
        </p:spPr>
        <p:txBody>
          <a:bodyPr/>
          <a:lstStyle>
            <a:lvl1pPr marL="0" indent="0" algn="ctr">
              <a:buNone/>
              <a:defRPr>
                <a:solidFill>
                  <a:schemeClr val="bg1"/>
                </a:solidFill>
              </a:defRPr>
            </a:lvl1pPr>
          </a:lstStyle>
          <a:p>
            <a:pPr lvl="0"/>
            <a:r>
              <a:rPr lang="en-GB"/>
              <a:t>Click to edit Master text styles</a:t>
            </a:r>
          </a:p>
        </p:txBody>
      </p:sp>
      <p:sp>
        <p:nvSpPr>
          <p:cNvPr id="25" name="Text Placeholder 28">
            <a:extLst>
              <a:ext uri="{FF2B5EF4-FFF2-40B4-BE49-F238E27FC236}">
                <a16:creationId xmlns:a16="http://schemas.microsoft.com/office/drawing/2014/main" id="{A39636EA-5555-0A27-BA14-0544F907B0C9}"/>
              </a:ext>
            </a:extLst>
          </p:cNvPr>
          <p:cNvSpPr>
            <a:spLocks noGrp="1"/>
          </p:cNvSpPr>
          <p:nvPr>
            <p:ph type="body" sz="quarter" idx="27"/>
          </p:nvPr>
        </p:nvSpPr>
        <p:spPr>
          <a:xfrm>
            <a:off x="4744031" y="4469226"/>
            <a:ext cx="2710122" cy="513591"/>
          </a:xfrm>
        </p:spPr>
        <p:txBody>
          <a:bodyPr/>
          <a:lstStyle>
            <a:lvl1pPr marL="0" indent="0" algn="ctr">
              <a:buNone/>
              <a:defRPr>
                <a:solidFill>
                  <a:schemeClr val="bg1"/>
                </a:solidFill>
              </a:defRPr>
            </a:lvl1pPr>
          </a:lstStyle>
          <a:p>
            <a:pPr lvl="0"/>
            <a:r>
              <a:rPr lang="en-GB"/>
              <a:t>Click to edit Master text styles</a:t>
            </a:r>
          </a:p>
        </p:txBody>
      </p:sp>
      <p:sp>
        <p:nvSpPr>
          <p:cNvPr id="28" name="Text Placeholder 28">
            <a:extLst>
              <a:ext uri="{FF2B5EF4-FFF2-40B4-BE49-F238E27FC236}">
                <a16:creationId xmlns:a16="http://schemas.microsoft.com/office/drawing/2014/main" id="{F05CD9E8-8790-473C-03C3-ABAF763D9516}"/>
              </a:ext>
            </a:extLst>
          </p:cNvPr>
          <p:cNvSpPr>
            <a:spLocks noGrp="1"/>
          </p:cNvSpPr>
          <p:nvPr>
            <p:ph type="body" sz="quarter" idx="28"/>
          </p:nvPr>
        </p:nvSpPr>
        <p:spPr>
          <a:xfrm>
            <a:off x="8568402" y="4469226"/>
            <a:ext cx="2710122" cy="513591"/>
          </a:xfrm>
        </p:spPr>
        <p:txBody>
          <a:bodyPr/>
          <a:lstStyle>
            <a:lvl1pPr marL="0" indent="0" algn="ctr">
              <a:buNone/>
              <a:defRPr>
                <a:solidFill>
                  <a:schemeClr val="bg1"/>
                </a:solidFill>
              </a:defRPr>
            </a:lvl1pPr>
          </a:lstStyle>
          <a:p>
            <a:pPr lvl="0"/>
            <a:r>
              <a:rPr lang="en-GB"/>
              <a:t>Click to edit Master text styles</a:t>
            </a:r>
          </a:p>
        </p:txBody>
      </p:sp>
      <p:sp>
        <p:nvSpPr>
          <p:cNvPr id="30" name="Title 1">
            <a:extLst>
              <a:ext uri="{FF2B5EF4-FFF2-40B4-BE49-F238E27FC236}">
                <a16:creationId xmlns:a16="http://schemas.microsoft.com/office/drawing/2014/main" id="{0EB1D3EB-218F-4790-98CA-8EDBC930C7B6}"/>
              </a:ext>
            </a:extLst>
          </p:cNvPr>
          <p:cNvSpPr>
            <a:spLocks noGrp="1"/>
          </p:cNvSpPr>
          <p:nvPr>
            <p:ph type="title" hasCustomPrompt="1"/>
          </p:nvPr>
        </p:nvSpPr>
        <p:spPr>
          <a:xfrm>
            <a:off x="3324225" y="376066"/>
            <a:ext cx="5538788" cy="1039068"/>
          </a:xfrm>
        </p:spPr>
        <p:txBody>
          <a:bodyPr anchor="t" anchorCtr="0"/>
          <a:lstStyle>
            <a:lvl1pPr algn="ctr">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 name="Text Placeholder 2">
            <a:extLst>
              <a:ext uri="{FF2B5EF4-FFF2-40B4-BE49-F238E27FC236}">
                <a16:creationId xmlns:a16="http://schemas.microsoft.com/office/drawing/2014/main" id="{E5C1AE5B-207C-3D14-E2DB-C6E54E7258D6}"/>
              </a:ext>
            </a:extLst>
          </p:cNvPr>
          <p:cNvSpPr>
            <a:spLocks noGrp="1"/>
          </p:cNvSpPr>
          <p:nvPr>
            <p:ph type="body" sz="quarter" idx="38" hasCustomPrompt="1"/>
          </p:nvPr>
        </p:nvSpPr>
        <p:spPr>
          <a:xfrm>
            <a:off x="463550" y="6515100"/>
            <a:ext cx="3614738" cy="117339"/>
          </a:xfrm>
        </p:spPr>
        <p:txBody>
          <a:bodyPr anchor="ctr" anchorCtr="0"/>
          <a:lstStyle>
            <a:lvl1pPr marL="0" indent="0">
              <a:buNone/>
              <a:defRPr sz="600"/>
            </a:lvl1pPr>
          </a:lstStyle>
          <a:p>
            <a:pPr lvl="0"/>
            <a:r>
              <a:rPr lang="en-GB"/>
              <a:t>Source</a:t>
            </a:r>
          </a:p>
        </p:txBody>
      </p:sp>
      <p:grpSp>
        <p:nvGrpSpPr>
          <p:cNvPr id="3" name="Group 2">
            <a:extLst>
              <a:ext uri="{FF2B5EF4-FFF2-40B4-BE49-F238E27FC236}">
                <a16:creationId xmlns:a16="http://schemas.microsoft.com/office/drawing/2014/main" id="{66928FAC-96C5-C934-F845-1D30132270C6}"/>
              </a:ext>
            </a:extLst>
          </p:cNvPr>
          <p:cNvGrpSpPr/>
          <p:nvPr userDrawn="1"/>
        </p:nvGrpSpPr>
        <p:grpSpPr>
          <a:xfrm>
            <a:off x="11001600" y="273600"/>
            <a:ext cx="894731" cy="223744"/>
            <a:chOff x="10997182" y="275544"/>
            <a:chExt cx="894731" cy="223744"/>
          </a:xfrm>
        </p:grpSpPr>
        <p:sp>
          <p:nvSpPr>
            <p:cNvPr id="4" name="Freeform: Shape 9">
              <a:extLst>
                <a:ext uri="{FF2B5EF4-FFF2-40B4-BE49-F238E27FC236}">
                  <a16:creationId xmlns:a16="http://schemas.microsoft.com/office/drawing/2014/main" id="{E14B994A-EC27-395A-3D4B-382883C9B3C2}"/>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10">
              <a:extLst>
                <a:ext uri="{FF2B5EF4-FFF2-40B4-BE49-F238E27FC236}">
                  <a16:creationId xmlns:a16="http://schemas.microsoft.com/office/drawing/2014/main" id="{BE998859-5AD4-4B0B-600D-D826024FC52E}"/>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48801659"/>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x Statistics, 1x Chart">
    <p:bg>
      <p:bgPr>
        <a:solidFill>
          <a:srgbClr val="F6F6F6"/>
        </a:solidFill>
        <a:effectLst/>
      </p:bgPr>
    </p:bg>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6A08614A-0121-4F49-2903-D810AC6BCBBE}"/>
              </a:ext>
            </a:extLst>
          </p:cNvPr>
          <p:cNvSpPr>
            <a:spLocks noGrp="1"/>
          </p:cNvSpPr>
          <p:nvPr>
            <p:ph type="ftr" sz="quarter" idx="16"/>
          </p:nvPr>
        </p:nvSpPr>
        <p:spPr/>
        <p:txBody>
          <a:bodyPr/>
          <a:lstStyle>
            <a:lvl1pPr>
              <a:defRPr>
                <a:solidFill>
                  <a:schemeClr val="accent1"/>
                </a:solidFill>
              </a:defRPr>
            </a:lvl1pPr>
          </a:lstStyle>
          <a:p>
            <a:r>
              <a:rPr lang="en-GB"/>
              <a:t>Confidential – British Airways</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18" name="Text Placeholder 17">
            <a:extLst>
              <a:ext uri="{FF2B5EF4-FFF2-40B4-BE49-F238E27FC236}">
                <a16:creationId xmlns:a16="http://schemas.microsoft.com/office/drawing/2014/main" id="{751B22EB-C065-5901-A8E1-BE747B0085A5}"/>
              </a:ext>
            </a:extLst>
          </p:cNvPr>
          <p:cNvSpPr>
            <a:spLocks noGrp="1"/>
          </p:cNvSpPr>
          <p:nvPr>
            <p:ph type="body" sz="quarter" idx="18" hasCustomPrompt="1"/>
          </p:nvPr>
        </p:nvSpPr>
        <p:spPr>
          <a:xfrm>
            <a:off x="10982325" y="6566144"/>
            <a:ext cx="752475" cy="7200"/>
          </a:xfrm>
          <a:solidFill>
            <a:schemeClr val="accent1">
              <a:alpha val="25000"/>
            </a:schemeClr>
          </a:solidFill>
          <a:ln>
            <a:noFill/>
          </a:ln>
        </p:spPr>
        <p:txBody>
          <a:bodyPr/>
          <a:lstStyle>
            <a:lvl1pPr marL="0" indent="0">
              <a:buNone/>
              <a:defRPr sz="100">
                <a:solidFill>
                  <a:schemeClr val="accent1"/>
                </a:solidFill>
              </a:defRPr>
            </a:lvl1pPr>
          </a:lstStyle>
          <a:p>
            <a:pPr lvl="0"/>
            <a:r>
              <a:rPr lang="en-GB"/>
              <a:t>   </a:t>
            </a:r>
          </a:p>
        </p:txBody>
      </p:sp>
      <p:sp>
        <p:nvSpPr>
          <p:cNvPr id="23" name="Text Placeholder 22">
            <a:extLst>
              <a:ext uri="{FF2B5EF4-FFF2-40B4-BE49-F238E27FC236}">
                <a16:creationId xmlns:a16="http://schemas.microsoft.com/office/drawing/2014/main" id="{489AAE10-053C-A796-0F28-97A77B3817FA}"/>
              </a:ext>
            </a:extLst>
          </p:cNvPr>
          <p:cNvSpPr>
            <a:spLocks noGrp="1"/>
          </p:cNvSpPr>
          <p:nvPr>
            <p:ph type="body" sz="quarter" idx="23" hasCustomPrompt="1"/>
          </p:nvPr>
        </p:nvSpPr>
        <p:spPr>
          <a:xfrm>
            <a:off x="4286253" y="1107212"/>
            <a:ext cx="2236322" cy="671348"/>
          </a:xfrm>
        </p:spPr>
        <p:txBody>
          <a:bodyPr/>
          <a:lstStyle>
            <a:lvl1pPr marL="0" indent="0" algn="ctr">
              <a:spcAft>
                <a:spcPts val="0"/>
              </a:spcAft>
              <a:buNone/>
              <a:defRPr sz="4400" b="0">
                <a:latin typeface="+mj-lt"/>
              </a:defRPr>
            </a:lvl1pPr>
          </a:lstStyle>
          <a:p>
            <a:pPr lvl="0"/>
            <a:r>
              <a:rPr lang="en-GB"/>
              <a:t>00%</a:t>
            </a:r>
          </a:p>
        </p:txBody>
      </p:sp>
      <p:sp>
        <p:nvSpPr>
          <p:cNvPr id="26" name="Text Placeholder 22">
            <a:extLst>
              <a:ext uri="{FF2B5EF4-FFF2-40B4-BE49-F238E27FC236}">
                <a16:creationId xmlns:a16="http://schemas.microsoft.com/office/drawing/2014/main" id="{BA7E260D-C0FD-C53B-E437-AEA77F6A144C}"/>
              </a:ext>
            </a:extLst>
          </p:cNvPr>
          <p:cNvSpPr>
            <a:spLocks noGrp="1"/>
          </p:cNvSpPr>
          <p:nvPr>
            <p:ph type="body" sz="quarter" idx="24" hasCustomPrompt="1"/>
          </p:nvPr>
        </p:nvSpPr>
        <p:spPr>
          <a:xfrm>
            <a:off x="6892365" y="1107212"/>
            <a:ext cx="2236322" cy="671348"/>
          </a:xfrm>
        </p:spPr>
        <p:txBody>
          <a:bodyPr/>
          <a:lstStyle>
            <a:lvl1pPr marL="0" indent="0" algn="ctr">
              <a:spcAft>
                <a:spcPts val="0"/>
              </a:spcAft>
              <a:buNone/>
              <a:defRPr sz="4400" b="0">
                <a:latin typeface="+mj-lt"/>
              </a:defRPr>
            </a:lvl1pPr>
          </a:lstStyle>
          <a:p>
            <a:pPr lvl="0"/>
            <a:r>
              <a:rPr lang="en-GB"/>
              <a:t>00%</a:t>
            </a:r>
          </a:p>
        </p:txBody>
      </p:sp>
      <p:sp>
        <p:nvSpPr>
          <p:cNvPr id="27" name="Text Placeholder 22">
            <a:extLst>
              <a:ext uri="{FF2B5EF4-FFF2-40B4-BE49-F238E27FC236}">
                <a16:creationId xmlns:a16="http://schemas.microsoft.com/office/drawing/2014/main" id="{CA03393B-01A5-D7BB-BD15-8416633EB06D}"/>
              </a:ext>
            </a:extLst>
          </p:cNvPr>
          <p:cNvSpPr>
            <a:spLocks noGrp="1"/>
          </p:cNvSpPr>
          <p:nvPr>
            <p:ph type="body" sz="quarter" idx="25" hasCustomPrompt="1"/>
          </p:nvPr>
        </p:nvSpPr>
        <p:spPr>
          <a:xfrm>
            <a:off x="9498477" y="1107212"/>
            <a:ext cx="2236322" cy="671348"/>
          </a:xfrm>
        </p:spPr>
        <p:txBody>
          <a:bodyPr/>
          <a:lstStyle>
            <a:lvl1pPr marL="0" indent="0" algn="ctr">
              <a:spcAft>
                <a:spcPts val="0"/>
              </a:spcAft>
              <a:buNone/>
              <a:defRPr sz="4400" b="0">
                <a:latin typeface="+mj-lt"/>
              </a:defRPr>
            </a:lvl1pPr>
          </a:lstStyle>
          <a:p>
            <a:pPr lvl="0"/>
            <a:r>
              <a:rPr lang="en-GB"/>
              <a:t>00%</a:t>
            </a:r>
          </a:p>
        </p:txBody>
      </p:sp>
      <p:sp>
        <p:nvSpPr>
          <p:cNvPr id="29" name="Text Placeholder 28">
            <a:extLst>
              <a:ext uri="{FF2B5EF4-FFF2-40B4-BE49-F238E27FC236}">
                <a16:creationId xmlns:a16="http://schemas.microsoft.com/office/drawing/2014/main" id="{97C257EB-64DC-A42D-0B89-B0118B7568AF}"/>
              </a:ext>
            </a:extLst>
          </p:cNvPr>
          <p:cNvSpPr>
            <a:spLocks noGrp="1"/>
          </p:cNvSpPr>
          <p:nvPr>
            <p:ph type="body" sz="quarter" idx="26"/>
          </p:nvPr>
        </p:nvSpPr>
        <p:spPr>
          <a:xfrm>
            <a:off x="4284664" y="1849482"/>
            <a:ext cx="2237634" cy="240030"/>
          </a:xfrm>
        </p:spPr>
        <p:txBody>
          <a:bodyPr/>
          <a:lstStyle>
            <a:lvl1pPr marL="0" indent="0" algn="ctr">
              <a:buNone/>
              <a:defRPr sz="1100"/>
            </a:lvl1pPr>
          </a:lstStyle>
          <a:p>
            <a:pPr lvl="0"/>
            <a:r>
              <a:rPr lang="en-GB"/>
              <a:t>Click to edit Master text styles</a:t>
            </a:r>
          </a:p>
        </p:txBody>
      </p:sp>
      <p:sp>
        <p:nvSpPr>
          <p:cNvPr id="31" name="Text Placeholder 28">
            <a:extLst>
              <a:ext uri="{FF2B5EF4-FFF2-40B4-BE49-F238E27FC236}">
                <a16:creationId xmlns:a16="http://schemas.microsoft.com/office/drawing/2014/main" id="{CD4EF8E1-C1E3-02EE-7F99-EE879C7CD947}"/>
              </a:ext>
            </a:extLst>
          </p:cNvPr>
          <p:cNvSpPr>
            <a:spLocks noGrp="1"/>
          </p:cNvSpPr>
          <p:nvPr>
            <p:ph type="body" sz="quarter" idx="27"/>
          </p:nvPr>
        </p:nvSpPr>
        <p:spPr>
          <a:xfrm>
            <a:off x="6892365" y="1849482"/>
            <a:ext cx="2237634" cy="240030"/>
          </a:xfrm>
        </p:spPr>
        <p:txBody>
          <a:bodyPr/>
          <a:lstStyle>
            <a:lvl1pPr marL="0" indent="0" algn="ctr">
              <a:buNone/>
              <a:defRPr sz="1100"/>
            </a:lvl1pPr>
          </a:lstStyle>
          <a:p>
            <a:pPr lvl="0"/>
            <a:r>
              <a:rPr lang="en-GB"/>
              <a:t>Click to edit Master text styles</a:t>
            </a:r>
          </a:p>
        </p:txBody>
      </p:sp>
      <p:sp>
        <p:nvSpPr>
          <p:cNvPr id="32" name="Text Placeholder 28">
            <a:extLst>
              <a:ext uri="{FF2B5EF4-FFF2-40B4-BE49-F238E27FC236}">
                <a16:creationId xmlns:a16="http://schemas.microsoft.com/office/drawing/2014/main" id="{C126DC4D-DAB4-789B-3EC7-426D2B175C41}"/>
              </a:ext>
            </a:extLst>
          </p:cNvPr>
          <p:cNvSpPr>
            <a:spLocks noGrp="1"/>
          </p:cNvSpPr>
          <p:nvPr>
            <p:ph type="body" sz="quarter" idx="28"/>
          </p:nvPr>
        </p:nvSpPr>
        <p:spPr>
          <a:xfrm>
            <a:off x="9498477" y="1849482"/>
            <a:ext cx="2237634" cy="240030"/>
          </a:xfrm>
        </p:spPr>
        <p:txBody>
          <a:bodyPr/>
          <a:lstStyle>
            <a:lvl1pPr marL="0" indent="0" algn="ctr">
              <a:buNone/>
              <a:defRPr sz="1100"/>
            </a:lvl1pPr>
          </a:lstStyle>
          <a:p>
            <a:pPr lvl="0"/>
            <a:r>
              <a:rPr lang="en-GB"/>
              <a:t>Click to edit Master text styles</a:t>
            </a:r>
          </a:p>
        </p:txBody>
      </p:sp>
      <p:sp>
        <p:nvSpPr>
          <p:cNvPr id="4" name="Text Placeholder 22">
            <a:extLst>
              <a:ext uri="{FF2B5EF4-FFF2-40B4-BE49-F238E27FC236}">
                <a16:creationId xmlns:a16="http://schemas.microsoft.com/office/drawing/2014/main" id="{8EEF1402-C761-DB25-F82C-F111D0F195ED}"/>
              </a:ext>
            </a:extLst>
          </p:cNvPr>
          <p:cNvSpPr>
            <a:spLocks noGrp="1"/>
          </p:cNvSpPr>
          <p:nvPr>
            <p:ph type="body" sz="quarter" idx="29" hasCustomPrompt="1"/>
          </p:nvPr>
        </p:nvSpPr>
        <p:spPr>
          <a:xfrm>
            <a:off x="4286253" y="2442716"/>
            <a:ext cx="2236322" cy="671348"/>
          </a:xfrm>
        </p:spPr>
        <p:txBody>
          <a:bodyPr/>
          <a:lstStyle>
            <a:lvl1pPr marL="0" indent="0" algn="ctr">
              <a:spcAft>
                <a:spcPts val="0"/>
              </a:spcAft>
              <a:buNone/>
              <a:defRPr sz="4400" b="0">
                <a:solidFill>
                  <a:schemeClr val="accent3"/>
                </a:solidFill>
                <a:latin typeface="+mj-lt"/>
              </a:defRPr>
            </a:lvl1pPr>
          </a:lstStyle>
          <a:p>
            <a:pPr lvl="0"/>
            <a:r>
              <a:rPr lang="en-GB"/>
              <a:t>00%</a:t>
            </a:r>
          </a:p>
        </p:txBody>
      </p:sp>
      <p:sp>
        <p:nvSpPr>
          <p:cNvPr id="9" name="Text Placeholder 22">
            <a:extLst>
              <a:ext uri="{FF2B5EF4-FFF2-40B4-BE49-F238E27FC236}">
                <a16:creationId xmlns:a16="http://schemas.microsoft.com/office/drawing/2014/main" id="{1309FA58-0D64-B87E-E8EC-40FEB81CB108}"/>
              </a:ext>
            </a:extLst>
          </p:cNvPr>
          <p:cNvSpPr>
            <a:spLocks noGrp="1"/>
          </p:cNvSpPr>
          <p:nvPr>
            <p:ph type="body" sz="quarter" idx="30" hasCustomPrompt="1"/>
          </p:nvPr>
        </p:nvSpPr>
        <p:spPr>
          <a:xfrm>
            <a:off x="6892365" y="2442716"/>
            <a:ext cx="2236322" cy="671348"/>
          </a:xfrm>
        </p:spPr>
        <p:txBody>
          <a:bodyPr/>
          <a:lstStyle>
            <a:lvl1pPr marL="0" indent="0" algn="ctr">
              <a:spcAft>
                <a:spcPts val="0"/>
              </a:spcAft>
              <a:buNone/>
              <a:defRPr sz="4400" b="0">
                <a:solidFill>
                  <a:schemeClr val="accent3"/>
                </a:solidFill>
                <a:latin typeface="+mj-lt"/>
              </a:defRPr>
            </a:lvl1pPr>
          </a:lstStyle>
          <a:p>
            <a:pPr lvl="0"/>
            <a:r>
              <a:rPr lang="en-GB"/>
              <a:t>00%</a:t>
            </a:r>
          </a:p>
        </p:txBody>
      </p:sp>
      <p:sp>
        <p:nvSpPr>
          <p:cNvPr id="10" name="Text Placeholder 22">
            <a:extLst>
              <a:ext uri="{FF2B5EF4-FFF2-40B4-BE49-F238E27FC236}">
                <a16:creationId xmlns:a16="http://schemas.microsoft.com/office/drawing/2014/main" id="{6667CA36-4AC0-F6BB-D813-C388DA17A539}"/>
              </a:ext>
            </a:extLst>
          </p:cNvPr>
          <p:cNvSpPr>
            <a:spLocks noGrp="1"/>
          </p:cNvSpPr>
          <p:nvPr>
            <p:ph type="body" sz="quarter" idx="31" hasCustomPrompt="1"/>
          </p:nvPr>
        </p:nvSpPr>
        <p:spPr>
          <a:xfrm>
            <a:off x="9498477" y="2442716"/>
            <a:ext cx="2236322" cy="671348"/>
          </a:xfrm>
        </p:spPr>
        <p:txBody>
          <a:bodyPr/>
          <a:lstStyle>
            <a:lvl1pPr marL="0" indent="0" algn="ctr">
              <a:spcAft>
                <a:spcPts val="0"/>
              </a:spcAft>
              <a:buNone/>
              <a:defRPr sz="4400" b="0">
                <a:solidFill>
                  <a:schemeClr val="accent3"/>
                </a:solidFill>
                <a:latin typeface="+mj-lt"/>
              </a:defRPr>
            </a:lvl1pPr>
          </a:lstStyle>
          <a:p>
            <a:pPr lvl="0"/>
            <a:r>
              <a:rPr lang="en-GB"/>
              <a:t>00%</a:t>
            </a:r>
          </a:p>
        </p:txBody>
      </p:sp>
      <p:sp>
        <p:nvSpPr>
          <p:cNvPr id="11" name="Text Placeholder 28">
            <a:extLst>
              <a:ext uri="{FF2B5EF4-FFF2-40B4-BE49-F238E27FC236}">
                <a16:creationId xmlns:a16="http://schemas.microsoft.com/office/drawing/2014/main" id="{12831336-E330-FB6F-215B-5E25F34B1A30}"/>
              </a:ext>
            </a:extLst>
          </p:cNvPr>
          <p:cNvSpPr>
            <a:spLocks noGrp="1"/>
          </p:cNvSpPr>
          <p:nvPr>
            <p:ph type="body" sz="quarter" idx="32"/>
          </p:nvPr>
        </p:nvSpPr>
        <p:spPr>
          <a:xfrm>
            <a:off x="4284664" y="3184986"/>
            <a:ext cx="2237634" cy="240030"/>
          </a:xfrm>
        </p:spPr>
        <p:txBody>
          <a:bodyPr/>
          <a:lstStyle>
            <a:lvl1pPr marL="0" indent="0" algn="ctr">
              <a:buNone/>
              <a:defRPr sz="1100"/>
            </a:lvl1pPr>
          </a:lstStyle>
          <a:p>
            <a:pPr lvl="0"/>
            <a:r>
              <a:rPr lang="en-GB"/>
              <a:t>Click to edit Master text styles</a:t>
            </a:r>
          </a:p>
        </p:txBody>
      </p:sp>
      <p:sp>
        <p:nvSpPr>
          <p:cNvPr id="15" name="Text Placeholder 28">
            <a:extLst>
              <a:ext uri="{FF2B5EF4-FFF2-40B4-BE49-F238E27FC236}">
                <a16:creationId xmlns:a16="http://schemas.microsoft.com/office/drawing/2014/main" id="{D95CE48D-F7E2-6375-E436-2ACE4E2BAACC}"/>
              </a:ext>
            </a:extLst>
          </p:cNvPr>
          <p:cNvSpPr>
            <a:spLocks noGrp="1"/>
          </p:cNvSpPr>
          <p:nvPr>
            <p:ph type="body" sz="quarter" idx="33"/>
          </p:nvPr>
        </p:nvSpPr>
        <p:spPr>
          <a:xfrm>
            <a:off x="6892365" y="3184986"/>
            <a:ext cx="2237634" cy="240030"/>
          </a:xfrm>
        </p:spPr>
        <p:txBody>
          <a:bodyPr/>
          <a:lstStyle>
            <a:lvl1pPr marL="0" indent="0" algn="ctr">
              <a:buNone/>
              <a:defRPr sz="1100"/>
            </a:lvl1pPr>
          </a:lstStyle>
          <a:p>
            <a:pPr lvl="0"/>
            <a:r>
              <a:rPr lang="en-GB"/>
              <a:t>Click to edit Master text styles</a:t>
            </a:r>
          </a:p>
        </p:txBody>
      </p:sp>
      <p:sp>
        <p:nvSpPr>
          <p:cNvPr id="16" name="Text Placeholder 28">
            <a:extLst>
              <a:ext uri="{FF2B5EF4-FFF2-40B4-BE49-F238E27FC236}">
                <a16:creationId xmlns:a16="http://schemas.microsoft.com/office/drawing/2014/main" id="{B1003322-3240-A88E-2BC7-51720D6EA427}"/>
              </a:ext>
            </a:extLst>
          </p:cNvPr>
          <p:cNvSpPr>
            <a:spLocks noGrp="1"/>
          </p:cNvSpPr>
          <p:nvPr>
            <p:ph type="body" sz="quarter" idx="34"/>
          </p:nvPr>
        </p:nvSpPr>
        <p:spPr>
          <a:xfrm>
            <a:off x="9498477" y="3184986"/>
            <a:ext cx="2237634" cy="240030"/>
          </a:xfrm>
        </p:spPr>
        <p:txBody>
          <a:bodyPr/>
          <a:lstStyle>
            <a:lvl1pPr marL="0" indent="0" algn="ctr">
              <a:buNone/>
              <a:defRPr sz="1100"/>
            </a:lvl1pPr>
          </a:lstStyle>
          <a:p>
            <a:pPr lvl="0"/>
            <a:r>
              <a:rPr lang="en-GB"/>
              <a:t>Click to edit Master text styles</a:t>
            </a:r>
          </a:p>
        </p:txBody>
      </p:sp>
      <p:sp>
        <p:nvSpPr>
          <p:cNvPr id="22" name="Text Placeholder 21">
            <a:extLst>
              <a:ext uri="{FF2B5EF4-FFF2-40B4-BE49-F238E27FC236}">
                <a16:creationId xmlns:a16="http://schemas.microsoft.com/office/drawing/2014/main" id="{C78E3EE1-5027-E14B-D7E4-D69C448A32C2}"/>
              </a:ext>
            </a:extLst>
          </p:cNvPr>
          <p:cNvSpPr>
            <a:spLocks noGrp="1"/>
          </p:cNvSpPr>
          <p:nvPr>
            <p:ph type="body" sz="quarter" idx="35"/>
          </p:nvPr>
        </p:nvSpPr>
        <p:spPr>
          <a:xfrm>
            <a:off x="457199" y="2384425"/>
            <a:ext cx="3617353" cy="3684588"/>
          </a:xfrm>
          <a:solidFill>
            <a:schemeClr val="accent1"/>
          </a:solidFill>
        </p:spPr>
        <p:txBody>
          <a:bodyPr lIns="216000" tIns="180000" rIns="1800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5" name="Content Placeholder 24">
            <a:extLst>
              <a:ext uri="{FF2B5EF4-FFF2-40B4-BE49-F238E27FC236}">
                <a16:creationId xmlns:a16="http://schemas.microsoft.com/office/drawing/2014/main" id="{FB7EE879-F5E5-6451-D52B-C7CAE46FA711}"/>
              </a:ext>
            </a:extLst>
          </p:cNvPr>
          <p:cNvSpPr>
            <a:spLocks noGrp="1"/>
          </p:cNvSpPr>
          <p:nvPr>
            <p:ph sz="quarter" idx="36" hasCustomPrompt="1"/>
          </p:nvPr>
        </p:nvSpPr>
        <p:spPr>
          <a:xfrm>
            <a:off x="4284664" y="3822303"/>
            <a:ext cx="7450136" cy="2246709"/>
          </a:xfrm>
        </p:spPr>
        <p:txBody>
          <a:bodyPr tIns="72000"/>
          <a:lstStyle>
            <a:lvl1pPr marL="0" indent="0" algn="ctr">
              <a:buNone/>
              <a:defRPr sz="1000"/>
            </a:lvl1pPr>
          </a:lstStyle>
          <a:p>
            <a:pPr lvl="0"/>
            <a:r>
              <a:rPr lang="en-GB"/>
              <a:t>Click appropriate icon to insert custom content</a:t>
            </a:r>
          </a:p>
        </p:txBody>
      </p:sp>
      <p:sp>
        <p:nvSpPr>
          <p:cNvPr id="34" name="Text Placeholder 19">
            <a:extLst>
              <a:ext uri="{FF2B5EF4-FFF2-40B4-BE49-F238E27FC236}">
                <a16:creationId xmlns:a16="http://schemas.microsoft.com/office/drawing/2014/main" id="{5083DFBE-8396-CC55-9160-D4521B7904BE}"/>
              </a:ext>
            </a:extLst>
          </p:cNvPr>
          <p:cNvSpPr>
            <a:spLocks noGrp="1"/>
          </p:cNvSpPr>
          <p:nvPr>
            <p:ph type="body" sz="quarter" idx="19" hasCustomPrompt="1"/>
          </p:nvPr>
        </p:nvSpPr>
        <p:spPr>
          <a:xfrm>
            <a:off x="464105" y="1627890"/>
            <a:ext cx="3610450" cy="519565"/>
          </a:xfrm>
        </p:spPr>
        <p:txBody>
          <a:bodyPr/>
          <a:lstStyle>
            <a:lvl1pPr marL="0" indent="0" algn="l">
              <a:lnSpc>
                <a:spcPct val="130000"/>
              </a:lnSpc>
              <a:spcAft>
                <a:spcPts val="0"/>
              </a:spcAft>
              <a:buNone/>
              <a:defRPr spc="300">
                <a:solidFill>
                  <a:schemeClr val="accent2"/>
                </a:solidFill>
              </a:defRPr>
            </a:lvl1pPr>
          </a:lstStyle>
          <a:p>
            <a:pPr lvl="0"/>
            <a:r>
              <a:rPr lang="en-GB"/>
              <a:t>SUBTITLE GOES HERE, </a:t>
            </a:r>
            <a:br>
              <a:rPr lang="en-GB"/>
            </a:br>
            <a:r>
              <a:rPr lang="en-GB"/>
              <a:t>ALL CAPS 14PT</a:t>
            </a:r>
          </a:p>
        </p:txBody>
      </p:sp>
      <p:sp>
        <p:nvSpPr>
          <p:cNvPr id="35" name="Title 1">
            <a:extLst>
              <a:ext uri="{FF2B5EF4-FFF2-40B4-BE49-F238E27FC236}">
                <a16:creationId xmlns:a16="http://schemas.microsoft.com/office/drawing/2014/main" id="{64ED66C6-4983-B811-1CC7-064C9235C3A2}"/>
              </a:ext>
            </a:extLst>
          </p:cNvPr>
          <p:cNvSpPr>
            <a:spLocks noGrp="1"/>
          </p:cNvSpPr>
          <p:nvPr>
            <p:ph type="title" hasCustomPrompt="1"/>
          </p:nvPr>
        </p:nvSpPr>
        <p:spPr>
          <a:xfrm>
            <a:off x="465693" y="372235"/>
            <a:ext cx="3608859"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 name="Text Placeholder 2">
            <a:extLst>
              <a:ext uri="{FF2B5EF4-FFF2-40B4-BE49-F238E27FC236}">
                <a16:creationId xmlns:a16="http://schemas.microsoft.com/office/drawing/2014/main" id="{9BDC93E4-1068-8243-6541-69C3887131F9}"/>
              </a:ext>
            </a:extLst>
          </p:cNvPr>
          <p:cNvSpPr>
            <a:spLocks noGrp="1"/>
          </p:cNvSpPr>
          <p:nvPr>
            <p:ph type="body" sz="quarter" idx="38" hasCustomPrompt="1"/>
          </p:nvPr>
        </p:nvSpPr>
        <p:spPr>
          <a:xfrm>
            <a:off x="463550" y="6515100"/>
            <a:ext cx="3614738" cy="117339"/>
          </a:xfrm>
        </p:spPr>
        <p:txBody>
          <a:bodyPr anchor="ctr" anchorCtr="0"/>
          <a:lstStyle>
            <a:lvl1pPr marL="0" indent="0">
              <a:buNone/>
              <a:defRPr sz="600"/>
            </a:lvl1pPr>
          </a:lstStyle>
          <a:p>
            <a:pPr lvl="0"/>
            <a:r>
              <a:rPr lang="en-GB"/>
              <a:t>Source</a:t>
            </a:r>
          </a:p>
        </p:txBody>
      </p:sp>
      <p:grpSp>
        <p:nvGrpSpPr>
          <p:cNvPr id="3" name="Group 2">
            <a:extLst>
              <a:ext uri="{FF2B5EF4-FFF2-40B4-BE49-F238E27FC236}">
                <a16:creationId xmlns:a16="http://schemas.microsoft.com/office/drawing/2014/main" id="{681563D9-4210-39E7-D648-7C19BDA8AA30}"/>
              </a:ext>
            </a:extLst>
          </p:cNvPr>
          <p:cNvGrpSpPr/>
          <p:nvPr userDrawn="1"/>
        </p:nvGrpSpPr>
        <p:grpSpPr>
          <a:xfrm>
            <a:off x="11001600" y="273600"/>
            <a:ext cx="894731" cy="223744"/>
            <a:chOff x="10997182" y="275544"/>
            <a:chExt cx="894731" cy="223744"/>
          </a:xfrm>
        </p:grpSpPr>
        <p:sp>
          <p:nvSpPr>
            <p:cNvPr id="6" name="Freeform: Shape 9">
              <a:extLst>
                <a:ext uri="{FF2B5EF4-FFF2-40B4-BE49-F238E27FC236}">
                  <a16:creationId xmlns:a16="http://schemas.microsoft.com/office/drawing/2014/main" id="{50CFBDD3-E7D0-0ADF-90E1-D68B3C8E730C}"/>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Shape 10">
              <a:extLst>
                <a:ext uri="{FF2B5EF4-FFF2-40B4-BE49-F238E27FC236}">
                  <a16:creationId xmlns:a16="http://schemas.microsoft.com/office/drawing/2014/main" id="{B4903FF7-69F4-8DC7-A9C9-31352708A25B}"/>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14457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_Subtle Blue">
    <p:bg>
      <p:bgPr>
        <a:solidFill>
          <a:schemeClr val="accent3"/>
        </a:solidFill>
        <a:effectLst/>
      </p:bgPr>
    </p:bg>
    <p:spTree>
      <p:nvGrpSpPr>
        <p:cNvPr id="1" name=""/>
        <p:cNvGrpSpPr/>
        <p:nvPr/>
      </p:nvGrpSpPr>
      <p:grpSpPr>
        <a:xfrm>
          <a:off x="0" y="0"/>
          <a:ext cx="0" cy="0"/>
          <a:chOff x="0" y="0"/>
          <a:chExt cx="0" cy="0"/>
        </a:xfrm>
      </p:grpSpPr>
      <p:pic>
        <p:nvPicPr>
          <p:cNvPr id="21" name="Picture 20" descr="A blue background with white lines&#10;&#10;Description automatically generated">
            <a:extLst>
              <a:ext uri="{FF2B5EF4-FFF2-40B4-BE49-F238E27FC236}">
                <a16:creationId xmlns:a16="http://schemas.microsoft.com/office/drawing/2014/main" id="{DFCCF94A-6DAB-0DA3-12D3-3CECBF31B9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0"/>
            <a:ext cx="12192000" cy="6858000"/>
          </a:xfrm>
          <a:custGeom>
            <a:avLst/>
            <a:gdLst>
              <a:gd name="connsiteX0" fmla="*/ 0 w 7909909"/>
              <a:gd name="connsiteY0" fmla="*/ 0 h 6858000"/>
              <a:gd name="connsiteX1" fmla="*/ 7909909 w 7909909"/>
              <a:gd name="connsiteY1" fmla="*/ 0 h 6858000"/>
              <a:gd name="connsiteX2" fmla="*/ 7909909 w 7909909"/>
              <a:gd name="connsiteY2" fmla="*/ 6858000 h 6858000"/>
              <a:gd name="connsiteX3" fmla="*/ 0 w 79099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09909" h="6858000">
                <a:moveTo>
                  <a:pt x="0" y="0"/>
                </a:moveTo>
                <a:lnTo>
                  <a:pt x="7909909" y="0"/>
                </a:lnTo>
                <a:lnTo>
                  <a:pt x="7909909" y="6858000"/>
                </a:lnTo>
                <a:lnTo>
                  <a:pt x="0" y="6858000"/>
                </a:lnTo>
                <a:close/>
              </a:path>
            </a:pathLst>
          </a:custGeom>
        </p:spPr>
      </p:pic>
      <p:sp>
        <p:nvSpPr>
          <p:cNvPr id="11" name="Picture Placeholder 10">
            <a:extLst>
              <a:ext uri="{FF2B5EF4-FFF2-40B4-BE49-F238E27FC236}">
                <a16:creationId xmlns:a16="http://schemas.microsoft.com/office/drawing/2014/main" id="{CF5670AF-305A-BD85-A850-CB06F63AB422}"/>
              </a:ext>
            </a:extLst>
          </p:cNvPr>
          <p:cNvSpPr>
            <a:spLocks noGrp="1"/>
          </p:cNvSpPr>
          <p:nvPr>
            <p:ph type="pic" sz="quarter" idx="14" hasCustomPrompt="1"/>
          </p:nvPr>
        </p:nvSpPr>
        <p:spPr>
          <a:xfrm>
            <a:off x="0" y="0"/>
            <a:ext cx="6096000" cy="6857999"/>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sp>
        <p:nvSpPr>
          <p:cNvPr id="2" name="Title 1">
            <a:extLst>
              <a:ext uri="{FF2B5EF4-FFF2-40B4-BE49-F238E27FC236}">
                <a16:creationId xmlns:a16="http://schemas.microsoft.com/office/drawing/2014/main" id="{E93131A1-BEE9-08DD-E1EA-3B185056CF39}"/>
              </a:ext>
            </a:extLst>
          </p:cNvPr>
          <p:cNvSpPr>
            <a:spLocks noGrp="1"/>
          </p:cNvSpPr>
          <p:nvPr>
            <p:ph type="title" hasCustomPrompt="1"/>
          </p:nvPr>
        </p:nvSpPr>
        <p:spPr>
          <a:xfrm>
            <a:off x="7464572" y="3105932"/>
            <a:ext cx="3358856" cy="576463"/>
          </a:xfrm>
        </p:spPr>
        <p:txBody>
          <a:bodyPr anchor="ctr" anchorCtr="0"/>
          <a:lstStyle>
            <a:lvl1pPr algn="ctr">
              <a:lnSpc>
                <a:spcPct val="150000"/>
              </a:lnSpc>
              <a:defRPr sz="2400">
                <a:solidFill>
                  <a:schemeClr val="accent1"/>
                </a:solidFill>
              </a:defRPr>
            </a:lvl1pPr>
          </a:lstStyle>
          <a:p>
            <a:r>
              <a:rPr lang="en-GB"/>
              <a:t>Section header</a:t>
            </a:r>
          </a:p>
        </p:txBody>
      </p:sp>
      <p:sp>
        <p:nvSpPr>
          <p:cNvPr id="12" name="Date Placeholder 11">
            <a:extLst>
              <a:ext uri="{FF2B5EF4-FFF2-40B4-BE49-F238E27FC236}">
                <a16:creationId xmlns:a16="http://schemas.microsoft.com/office/drawing/2014/main" id="{B22A369F-5CAE-3C8E-2FC2-0E995B07E696}"/>
              </a:ext>
            </a:extLst>
          </p:cNvPr>
          <p:cNvSpPr>
            <a:spLocks noGrp="1"/>
          </p:cNvSpPr>
          <p:nvPr>
            <p:ph type="dt" sz="half" idx="15"/>
          </p:nvPr>
        </p:nvSpPr>
        <p:spPr/>
        <p:txBody>
          <a:bodyPr/>
          <a:lstStyle>
            <a:lvl1pPr>
              <a:defRPr>
                <a:solidFill>
                  <a:schemeClr val="bg1"/>
                </a:solidFill>
              </a:defRPr>
            </a:lvl1pPr>
          </a:lstStyle>
          <a:p>
            <a:endParaRPr lang="en-GB"/>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p>
            <a:fld id="{547D8F62-AA94-4162-81E0-AD925AB77EC1}" type="slidenum">
              <a:rPr lang="en-GB" smtClean="0"/>
              <a:pPr/>
              <a:t>‹#›</a:t>
            </a:fld>
            <a:endParaRPr lang="en-GB"/>
          </a:p>
        </p:txBody>
      </p:sp>
      <p:sp>
        <p:nvSpPr>
          <p:cNvPr id="20" name="Text Placeholder 19">
            <a:extLst>
              <a:ext uri="{FF2B5EF4-FFF2-40B4-BE49-F238E27FC236}">
                <a16:creationId xmlns:a16="http://schemas.microsoft.com/office/drawing/2014/main" id="{73AAFE42-8995-8A83-781D-036F5C301C43}"/>
              </a:ext>
            </a:extLst>
          </p:cNvPr>
          <p:cNvSpPr>
            <a:spLocks noGrp="1"/>
          </p:cNvSpPr>
          <p:nvPr>
            <p:ph type="body" sz="quarter" idx="19" hasCustomPrompt="1"/>
          </p:nvPr>
        </p:nvSpPr>
        <p:spPr>
          <a:xfrm>
            <a:off x="7464571" y="3982347"/>
            <a:ext cx="3358857" cy="240030"/>
          </a:xfrm>
        </p:spPr>
        <p:txBody>
          <a:bodyPr/>
          <a:lstStyle>
            <a:lvl1pPr marL="0" indent="0" algn="ctr">
              <a:buNone/>
              <a:defRPr spc="300"/>
            </a:lvl1pPr>
          </a:lstStyle>
          <a:p>
            <a:pPr lvl="0"/>
            <a:r>
              <a:rPr lang="en-GB"/>
              <a:t>SECTION SUBTITLE</a:t>
            </a:r>
          </a:p>
        </p:txBody>
      </p:sp>
      <p:grpSp>
        <p:nvGrpSpPr>
          <p:cNvPr id="3" name="Group 2">
            <a:extLst>
              <a:ext uri="{FF2B5EF4-FFF2-40B4-BE49-F238E27FC236}">
                <a16:creationId xmlns:a16="http://schemas.microsoft.com/office/drawing/2014/main" id="{D2012E6C-498D-A65A-A83E-B0BFA8D57742}"/>
              </a:ext>
            </a:extLst>
          </p:cNvPr>
          <p:cNvGrpSpPr/>
          <p:nvPr userDrawn="1"/>
        </p:nvGrpSpPr>
        <p:grpSpPr>
          <a:xfrm>
            <a:off x="11001600" y="273600"/>
            <a:ext cx="894731" cy="223744"/>
            <a:chOff x="10997182" y="275544"/>
            <a:chExt cx="894731" cy="223744"/>
          </a:xfrm>
        </p:grpSpPr>
        <p:sp>
          <p:nvSpPr>
            <p:cNvPr id="4" name="Freeform: Shape 9">
              <a:extLst>
                <a:ext uri="{FF2B5EF4-FFF2-40B4-BE49-F238E27FC236}">
                  <a16:creationId xmlns:a16="http://schemas.microsoft.com/office/drawing/2014/main" id="{DC61BE8A-BBE4-65D7-C230-69B1CAAA43B9}"/>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reeform: Shape 10">
              <a:extLst>
                <a:ext uri="{FF2B5EF4-FFF2-40B4-BE49-F238E27FC236}">
                  <a16:creationId xmlns:a16="http://schemas.microsoft.com/office/drawing/2014/main" id="{39F5165C-4337-5607-F1B7-157079800754}"/>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4362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719 -0.00023 L 0 2.59259E-6 " pathEditMode="relative" rAng="0" ptsTypes="AA">
                                      <p:cBhvr>
                                        <p:cTn id="9" dur="500" fill="hold"/>
                                        <p:tgtEl>
                                          <p:spTgt spid="2"/>
                                        </p:tgtEl>
                                        <p:attrNameLst>
                                          <p:attrName>ppt_x</p:attrName>
                                          <p:attrName>ppt_y</p:attrName>
                                        </p:attrNameLst>
                                      </p:cBhvr>
                                      <p:rCtr x="859" y="0"/>
                                    </p:animMotion>
                                  </p:childTnLst>
                                </p:cTn>
                              </p:par>
                              <p:par>
                                <p:cTn id="10" presetID="10" presetClass="entr" presetSubtype="0" fill="hold" grpId="0"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50"/>
                                        <p:tgtEl>
                                          <p:spTgt spid="20"/>
                                        </p:tgtEl>
                                      </p:cBhvr>
                                    </p:animEffect>
                                  </p:childTnLst>
                                </p:cTn>
                              </p:par>
                              <p:par>
                                <p:cTn id="13" presetID="42" presetClass="path" presetSubtype="0" decel="100000" fill="hold" grpId="1" nodeType="withEffect">
                                  <p:stCondLst>
                                    <p:cond delay="250"/>
                                  </p:stCondLst>
                                  <p:childTnLst>
                                    <p:animMotion origin="layout" path="M -0.01719 -0.00023 L 1.11022E-16 1.11111E-6 " pathEditMode="relative" rAng="0" ptsTypes="AA">
                                      <p:cBhvr>
                                        <p:cTn id="14" dur="500" fill="hold"/>
                                        <p:tgtEl>
                                          <p:spTgt spid="20"/>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0" grpId="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_Airweave">
    <p:bg>
      <p:bgPr>
        <a:solidFill>
          <a:schemeClr val="accent1"/>
        </a:solidFill>
        <a:effectLst/>
      </p:bgPr>
    </p:bg>
    <p:spTree>
      <p:nvGrpSpPr>
        <p:cNvPr id="1" name=""/>
        <p:cNvGrpSpPr/>
        <p:nvPr/>
      </p:nvGrpSpPr>
      <p:grpSpPr>
        <a:xfrm>
          <a:off x="0" y="0"/>
          <a:ext cx="0" cy="0"/>
          <a:chOff x="0" y="0"/>
          <a:chExt cx="0" cy="0"/>
        </a:xfrm>
      </p:grpSpPr>
      <p:pic>
        <p:nvPicPr>
          <p:cNvPr id="10" name="Picture 9" descr="A blue and grey pattern&#10;&#10;Description automatically generated">
            <a:extLst>
              <a:ext uri="{FF2B5EF4-FFF2-40B4-BE49-F238E27FC236}">
                <a16:creationId xmlns:a16="http://schemas.microsoft.com/office/drawing/2014/main" id="{E4341564-9C96-D3EA-DCD9-6C01855106D3}"/>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E93131A1-BEE9-08DD-E1EA-3B185056CF39}"/>
              </a:ext>
            </a:extLst>
          </p:cNvPr>
          <p:cNvSpPr>
            <a:spLocks noGrp="1"/>
          </p:cNvSpPr>
          <p:nvPr>
            <p:ph type="title" hasCustomPrompt="1"/>
          </p:nvPr>
        </p:nvSpPr>
        <p:spPr>
          <a:xfrm>
            <a:off x="3182389" y="2949339"/>
            <a:ext cx="5827222" cy="859113"/>
          </a:xfrm>
        </p:spPr>
        <p:txBody>
          <a:bodyPr anchor="ctr" anchorCtr="0"/>
          <a:lstStyle>
            <a:lvl1pPr algn="ctr">
              <a:lnSpc>
                <a:spcPct val="150000"/>
              </a:lnSpc>
              <a:defRPr sz="3600" baseline="0">
                <a:solidFill>
                  <a:schemeClr val="bg1"/>
                </a:solidFill>
              </a:defRPr>
            </a:lvl1pPr>
          </a:lstStyle>
          <a:p>
            <a:r>
              <a:rPr lang="en-GB"/>
              <a:t>THANK YOU</a:t>
            </a:r>
          </a:p>
        </p:txBody>
      </p:sp>
      <p:sp>
        <p:nvSpPr>
          <p:cNvPr id="3" name="Text Placeholder 19">
            <a:extLst>
              <a:ext uri="{FF2B5EF4-FFF2-40B4-BE49-F238E27FC236}">
                <a16:creationId xmlns:a16="http://schemas.microsoft.com/office/drawing/2014/main" id="{D456BDD1-166D-7DB0-2C67-6D3532670ADB}"/>
              </a:ext>
            </a:extLst>
          </p:cNvPr>
          <p:cNvSpPr>
            <a:spLocks noGrp="1"/>
          </p:cNvSpPr>
          <p:nvPr>
            <p:ph type="body" sz="quarter" idx="19" hasCustomPrompt="1"/>
          </p:nvPr>
        </p:nvSpPr>
        <p:spPr>
          <a:xfrm>
            <a:off x="4285457" y="5442948"/>
            <a:ext cx="3621086" cy="240030"/>
          </a:xfrm>
        </p:spPr>
        <p:txBody>
          <a:bodyPr/>
          <a:lstStyle>
            <a:lvl1pPr marL="0" indent="0" algn="ctr">
              <a:buNone/>
              <a:defRPr spc="300">
                <a:solidFill>
                  <a:schemeClr val="bg1"/>
                </a:solidFill>
              </a:defRPr>
            </a:lvl1pPr>
          </a:lstStyle>
          <a:p>
            <a:pPr lvl="0"/>
            <a:r>
              <a:rPr lang="en-GB"/>
              <a:t>NAME SURNAME</a:t>
            </a:r>
          </a:p>
        </p:txBody>
      </p:sp>
      <p:sp>
        <p:nvSpPr>
          <p:cNvPr id="5" name="Text Placeholder 19">
            <a:extLst>
              <a:ext uri="{FF2B5EF4-FFF2-40B4-BE49-F238E27FC236}">
                <a16:creationId xmlns:a16="http://schemas.microsoft.com/office/drawing/2014/main" id="{0B1F0CCF-C20D-1780-2B74-5D774CA074D1}"/>
              </a:ext>
            </a:extLst>
          </p:cNvPr>
          <p:cNvSpPr>
            <a:spLocks noGrp="1"/>
          </p:cNvSpPr>
          <p:nvPr>
            <p:ph type="body" sz="quarter" idx="21" hasCustomPrompt="1"/>
          </p:nvPr>
        </p:nvSpPr>
        <p:spPr>
          <a:xfrm>
            <a:off x="4285457" y="5788524"/>
            <a:ext cx="3621086" cy="240030"/>
          </a:xfrm>
        </p:spPr>
        <p:txBody>
          <a:bodyPr/>
          <a:lstStyle>
            <a:lvl1pPr marL="0" indent="0" algn="ctr">
              <a:buNone/>
              <a:defRPr spc="50" baseline="0">
                <a:solidFill>
                  <a:schemeClr val="bg1"/>
                </a:solidFill>
              </a:defRPr>
            </a:lvl1pPr>
          </a:lstStyle>
          <a:p>
            <a:pPr lvl="0"/>
            <a:r>
              <a:rPr lang="en-GB"/>
              <a:t>Job Title</a:t>
            </a:r>
          </a:p>
        </p:txBody>
      </p:sp>
      <p:sp>
        <p:nvSpPr>
          <p:cNvPr id="11" name="Date Placeholder 2">
            <a:extLst>
              <a:ext uri="{FF2B5EF4-FFF2-40B4-BE49-F238E27FC236}">
                <a16:creationId xmlns:a16="http://schemas.microsoft.com/office/drawing/2014/main" id="{BB9BBD53-501C-8AD2-C01F-832B66A5DC20}"/>
              </a:ext>
            </a:extLst>
          </p:cNvPr>
          <p:cNvSpPr>
            <a:spLocks noGrp="1"/>
          </p:cNvSpPr>
          <p:nvPr>
            <p:ph type="dt" sz="half" idx="12"/>
          </p:nvPr>
        </p:nvSpPr>
        <p:spPr>
          <a:xfrm>
            <a:off x="5132797" y="6245724"/>
            <a:ext cx="1926404" cy="155076"/>
          </a:xfrm>
        </p:spPr>
        <p:txBody>
          <a:bodyPr/>
          <a:lstStyle>
            <a:lvl1pPr algn="ctr">
              <a:defRPr sz="1400" spc="300">
                <a:solidFill>
                  <a:schemeClr val="bg1"/>
                </a:solidFill>
              </a:defRPr>
            </a:lvl1pPr>
          </a:lstStyle>
          <a:p>
            <a:r>
              <a:rPr lang="en-GB"/>
              <a:t>00/00/0000</a:t>
            </a:r>
          </a:p>
        </p:txBody>
      </p:sp>
      <p:pic>
        <p:nvPicPr>
          <p:cNvPr id="4" name="Graphic 3">
            <a:extLst>
              <a:ext uri="{FF2B5EF4-FFF2-40B4-BE49-F238E27FC236}">
                <a16:creationId xmlns:a16="http://schemas.microsoft.com/office/drawing/2014/main" id="{23BF0956-476C-AD55-9ECD-E9B562F6BD3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99934" y="272765"/>
            <a:ext cx="894722" cy="222610"/>
          </a:xfrm>
          <a:prstGeom prst="rect">
            <a:avLst/>
          </a:prstGeom>
        </p:spPr>
      </p:pic>
    </p:spTree>
    <p:extLst>
      <p:ext uri="{BB962C8B-B14F-4D97-AF65-F5344CB8AC3E}">
        <p14:creationId xmlns:p14="http://schemas.microsoft.com/office/powerpoint/2010/main" val="84570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719 -0.00023 L 0 -2.59259E-6 " pathEditMode="relative" rAng="0" ptsTypes="AA">
                                      <p:cBhvr>
                                        <p:cTn id="9" dur="500" fill="hold"/>
                                        <p:tgtEl>
                                          <p:spTgt spid="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_Image">
    <p:bg>
      <p:bgPr>
        <a:solidFill>
          <a:schemeClr val="bg1"/>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7E4CE60-315B-90A1-0DEC-A5909F6FE42E}"/>
              </a:ext>
            </a:extLst>
          </p:cNvPr>
          <p:cNvSpPr>
            <a:spLocks noGrp="1"/>
          </p:cNvSpPr>
          <p:nvPr>
            <p:ph type="pic" sz="quarter" idx="14" hasCustomPrompt="1"/>
          </p:nvPr>
        </p:nvSpPr>
        <p:spPr>
          <a:xfrm>
            <a:off x="0" y="0"/>
            <a:ext cx="12192000" cy="6857999"/>
          </a:xfrm>
          <a:custGeom>
            <a:avLst/>
            <a:gdLst>
              <a:gd name="connsiteX0" fmla="*/ 11670783 w 12192000"/>
              <a:gd name="connsiteY0" fmla="*/ 272760 h 6857999"/>
              <a:gd name="connsiteX1" fmla="*/ 11601710 w 12192000"/>
              <a:gd name="connsiteY1" fmla="*/ 274006 h 6857999"/>
              <a:gd name="connsiteX2" fmla="*/ 10999934 w 12192000"/>
              <a:gd name="connsiteY2" fmla="*/ 297252 h 6857999"/>
              <a:gd name="connsiteX3" fmla="*/ 11134228 w 12192000"/>
              <a:gd name="connsiteY3" fmla="*/ 330686 h 6857999"/>
              <a:gd name="connsiteX4" fmla="*/ 11536510 w 12192000"/>
              <a:gd name="connsiteY4" fmla="*/ 354574 h 6857999"/>
              <a:gd name="connsiteX5" fmla="*/ 11697603 w 12192000"/>
              <a:gd name="connsiteY5" fmla="*/ 353118 h 6857999"/>
              <a:gd name="connsiteX6" fmla="*/ 11775902 w 12192000"/>
              <a:gd name="connsiteY6" fmla="*/ 352519 h 6857999"/>
              <a:gd name="connsiteX7" fmla="*/ 11828387 w 12192000"/>
              <a:gd name="connsiteY7" fmla="*/ 355173 h 6857999"/>
              <a:gd name="connsiteX8" fmla="*/ 11830028 w 12192000"/>
              <a:gd name="connsiteY8" fmla="*/ 355737 h 6857999"/>
              <a:gd name="connsiteX9" fmla="*/ 11778502 w 12192000"/>
              <a:gd name="connsiteY9" fmla="*/ 388934 h 6857999"/>
              <a:gd name="connsiteX10" fmla="*/ 11724487 w 12192000"/>
              <a:gd name="connsiteY10" fmla="*/ 411596 h 6857999"/>
              <a:gd name="connsiteX11" fmla="*/ 11650940 w 12192000"/>
              <a:gd name="connsiteY11" fmla="*/ 436940 h 6857999"/>
              <a:gd name="connsiteX12" fmla="*/ 11581160 w 12192000"/>
              <a:gd name="connsiteY12" fmla="*/ 458516 h 6857999"/>
              <a:gd name="connsiteX13" fmla="*/ 11745421 w 12192000"/>
              <a:gd name="connsiteY13" fmla="*/ 495974 h 6857999"/>
              <a:gd name="connsiteX14" fmla="*/ 11827144 w 12192000"/>
              <a:gd name="connsiteY14" fmla="*/ 459458 h 6857999"/>
              <a:gd name="connsiteX15" fmla="*/ 11877232 w 12192000"/>
              <a:gd name="connsiteY15" fmla="*/ 427479 h 6857999"/>
              <a:gd name="connsiteX16" fmla="*/ 11892129 w 12192000"/>
              <a:gd name="connsiteY16" fmla="*/ 402649 h 6857999"/>
              <a:gd name="connsiteX17" fmla="*/ 11892643 w 12192000"/>
              <a:gd name="connsiteY17" fmla="*/ 397170 h 6857999"/>
              <a:gd name="connsiteX18" fmla="*/ 11892623 w 12192000"/>
              <a:gd name="connsiteY18" fmla="*/ 396487 h 6857999"/>
              <a:gd name="connsiteX19" fmla="*/ 11892644 w 12192000"/>
              <a:gd name="connsiteY19" fmla="*/ 396613 h 6857999"/>
              <a:gd name="connsiteX20" fmla="*/ 11892644 w 12192000"/>
              <a:gd name="connsiteY20" fmla="*/ 396570 h 6857999"/>
              <a:gd name="connsiteX21" fmla="*/ 11892602 w 12192000"/>
              <a:gd name="connsiteY21" fmla="*/ 395740 h 6857999"/>
              <a:gd name="connsiteX22" fmla="*/ 11892557 w 12192000"/>
              <a:gd name="connsiteY22" fmla="*/ 394173 h 6857999"/>
              <a:gd name="connsiteX23" fmla="*/ 11892215 w 12192000"/>
              <a:gd name="connsiteY23" fmla="*/ 391562 h 6857999"/>
              <a:gd name="connsiteX24" fmla="*/ 11891822 w 12192000"/>
              <a:gd name="connsiteY24" fmla="*/ 390044 h 6857999"/>
              <a:gd name="connsiteX25" fmla="*/ 11891017 w 12192000"/>
              <a:gd name="connsiteY25" fmla="*/ 385397 h 6857999"/>
              <a:gd name="connsiteX26" fmla="*/ 11888149 w 12192000"/>
              <a:gd name="connsiteY26" fmla="*/ 377563 h 6857999"/>
              <a:gd name="connsiteX27" fmla="*/ 11882755 w 12192000"/>
              <a:gd name="connsiteY27" fmla="*/ 365876 h 6857999"/>
              <a:gd name="connsiteX28" fmla="*/ 11864732 w 12192000"/>
              <a:gd name="connsiteY28" fmla="*/ 335138 h 6857999"/>
              <a:gd name="connsiteX29" fmla="*/ 11856085 w 12192000"/>
              <a:gd name="connsiteY29" fmla="*/ 322467 h 6857999"/>
              <a:gd name="connsiteX30" fmla="*/ 11850862 w 12192000"/>
              <a:gd name="connsiteY30" fmla="*/ 316131 h 6857999"/>
              <a:gd name="connsiteX31" fmla="*/ 11810064 w 12192000"/>
              <a:gd name="connsiteY31" fmla="*/ 289846 h 6857999"/>
              <a:gd name="connsiteX32" fmla="*/ 11770551 w 12192000"/>
              <a:gd name="connsiteY32" fmla="*/ 279186 h 6857999"/>
              <a:gd name="connsiteX33" fmla="*/ 11722647 w 12192000"/>
              <a:gd name="connsiteY33" fmla="*/ 273921 h 6857999"/>
              <a:gd name="connsiteX34" fmla="*/ 11670783 w 12192000"/>
              <a:gd name="connsiteY34" fmla="*/ 272760 h 6857999"/>
              <a:gd name="connsiteX35" fmla="*/ 0 w 12192000"/>
              <a:gd name="connsiteY35" fmla="*/ 0 h 6857999"/>
              <a:gd name="connsiteX36" fmla="*/ 12192000 w 12192000"/>
              <a:gd name="connsiteY36" fmla="*/ 0 h 6857999"/>
              <a:gd name="connsiteX37" fmla="*/ 12192000 w 12192000"/>
              <a:gd name="connsiteY37" fmla="*/ 6857999 h 6857999"/>
              <a:gd name="connsiteX38" fmla="*/ 0 w 12192000"/>
              <a:gd name="connsiteY3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2192000" h="6857999">
                <a:moveTo>
                  <a:pt x="11670783" y="272760"/>
                </a:moveTo>
                <a:cubicBezTo>
                  <a:pt x="11650951" y="272808"/>
                  <a:pt x="11628251" y="273257"/>
                  <a:pt x="11601710" y="274006"/>
                </a:cubicBezTo>
                <a:cubicBezTo>
                  <a:pt x="11520585" y="276189"/>
                  <a:pt x="11076092" y="294640"/>
                  <a:pt x="10999934" y="297252"/>
                </a:cubicBezTo>
                <a:cubicBezTo>
                  <a:pt x="10999934" y="297252"/>
                  <a:pt x="11047838" y="313562"/>
                  <a:pt x="11134228" y="330686"/>
                </a:cubicBezTo>
                <a:cubicBezTo>
                  <a:pt x="11235730" y="351021"/>
                  <a:pt x="11326957" y="355516"/>
                  <a:pt x="11536510" y="354574"/>
                </a:cubicBezTo>
                <a:cubicBezTo>
                  <a:pt x="11556802" y="354574"/>
                  <a:pt x="11634288" y="354445"/>
                  <a:pt x="11697603" y="353118"/>
                </a:cubicBezTo>
                <a:cubicBezTo>
                  <a:pt x="11711859" y="352861"/>
                  <a:pt x="11767340" y="352391"/>
                  <a:pt x="11775902" y="352519"/>
                </a:cubicBezTo>
                <a:cubicBezTo>
                  <a:pt x="11778471" y="352605"/>
                  <a:pt x="11805141" y="352091"/>
                  <a:pt x="11828387" y="355173"/>
                </a:cubicBezTo>
                <a:lnTo>
                  <a:pt x="11830028" y="355737"/>
                </a:lnTo>
                <a:lnTo>
                  <a:pt x="11778502" y="388934"/>
                </a:lnTo>
                <a:cubicBezTo>
                  <a:pt x="11758328" y="398689"/>
                  <a:pt x="11737929" y="406566"/>
                  <a:pt x="11724487" y="411596"/>
                </a:cubicBezTo>
                <a:cubicBezTo>
                  <a:pt x="11687884" y="425424"/>
                  <a:pt x="11671574" y="430261"/>
                  <a:pt x="11650940" y="436940"/>
                </a:cubicBezTo>
                <a:cubicBezTo>
                  <a:pt x="11627737" y="444517"/>
                  <a:pt x="11581160" y="458516"/>
                  <a:pt x="11581160" y="458516"/>
                </a:cubicBezTo>
                <a:cubicBezTo>
                  <a:pt x="11677567" y="487327"/>
                  <a:pt x="11745421" y="495974"/>
                  <a:pt x="11745421" y="495974"/>
                </a:cubicBezTo>
                <a:cubicBezTo>
                  <a:pt x="11745421" y="495974"/>
                  <a:pt x="11777100" y="486214"/>
                  <a:pt x="11827144" y="459458"/>
                </a:cubicBezTo>
                <a:cubicBezTo>
                  <a:pt x="11854328" y="445630"/>
                  <a:pt x="11867599" y="436383"/>
                  <a:pt x="11877232" y="427479"/>
                </a:cubicBezTo>
                <a:cubicBezTo>
                  <a:pt x="11880656" y="424268"/>
                  <a:pt x="11889775" y="414850"/>
                  <a:pt x="11892129" y="402649"/>
                </a:cubicBezTo>
                <a:cubicBezTo>
                  <a:pt x="11892258" y="401750"/>
                  <a:pt x="11892643" y="399439"/>
                  <a:pt x="11892643" y="397170"/>
                </a:cubicBezTo>
                <a:lnTo>
                  <a:pt x="11892623" y="396487"/>
                </a:lnTo>
                <a:lnTo>
                  <a:pt x="11892644" y="396613"/>
                </a:lnTo>
                <a:lnTo>
                  <a:pt x="11892644" y="396570"/>
                </a:lnTo>
                <a:lnTo>
                  <a:pt x="11892602" y="395740"/>
                </a:lnTo>
                <a:lnTo>
                  <a:pt x="11892557" y="394173"/>
                </a:lnTo>
                <a:cubicBezTo>
                  <a:pt x="11892472" y="392546"/>
                  <a:pt x="11892215" y="391562"/>
                  <a:pt x="11892215" y="391562"/>
                </a:cubicBezTo>
                <a:lnTo>
                  <a:pt x="11891822" y="390044"/>
                </a:lnTo>
                <a:lnTo>
                  <a:pt x="11891017" y="385397"/>
                </a:lnTo>
                <a:cubicBezTo>
                  <a:pt x="11890461" y="383770"/>
                  <a:pt x="11889776" y="381415"/>
                  <a:pt x="11888149" y="377563"/>
                </a:cubicBezTo>
                <a:cubicBezTo>
                  <a:pt x="11886437" y="373667"/>
                  <a:pt x="11884724" y="369728"/>
                  <a:pt x="11882755" y="365876"/>
                </a:cubicBezTo>
                <a:cubicBezTo>
                  <a:pt x="11880957" y="362237"/>
                  <a:pt x="11875734" y="351791"/>
                  <a:pt x="11864732" y="335138"/>
                </a:cubicBezTo>
                <a:cubicBezTo>
                  <a:pt x="11863405" y="332955"/>
                  <a:pt x="11859466" y="327176"/>
                  <a:pt x="11856085" y="322467"/>
                </a:cubicBezTo>
                <a:cubicBezTo>
                  <a:pt x="11853088" y="318400"/>
                  <a:pt x="11850862" y="316131"/>
                  <a:pt x="11850862" y="316131"/>
                </a:cubicBezTo>
                <a:cubicBezTo>
                  <a:pt x="11843327" y="306199"/>
                  <a:pt x="11828130" y="296524"/>
                  <a:pt x="11810064" y="289846"/>
                </a:cubicBezTo>
                <a:cubicBezTo>
                  <a:pt x="11801459" y="286678"/>
                  <a:pt x="11786776" y="281969"/>
                  <a:pt x="11770551" y="279186"/>
                </a:cubicBezTo>
                <a:cubicBezTo>
                  <a:pt x="11752528" y="276104"/>
                  <a:pt x="11738101" y="274777"/>
                  <a:pt x="11722647" y="273921"/>
                </a:cubicBezTo>
                <a:cubicBezTo>
                  <a:pt x="11707578" y="273065"/>
                  <a:pt x="11690615" y="272711"/>
                  <a:pt x="11670783" y="272760"/>
                </a:cubicBezTo>
                <a:close/>
                <a:moveTo>
                  <a:pt x="0" y="0"/>
                </a:moveTo>
                <a:lnTo>
                  <a:pt x="12192000" y="0"/>
                </a:lnTo>
                <a:lnTo>
                  <a:pt x="12192000" y="6857999"/>
                </a:lnTo>
                <a:lnTo>
                  <a:pt x="0" y="6857999"/>
                </a:lnTo>
                <a:close/>
              </a:path>
            </a:pathLst>
          </a:custGeom>
          <a:noFill/>
          <a:ln>
            <a:noFill/>
          </a:ln>
        </p:spPr>
        <p:txBody>
          <a:bodyPr wrap="square" tIns="144000">
            <a:noAutofit/>
          </a:bodyPr>
          <a:lstStyle>
            <a:lvl1pPr marL="0" indent="0" algn="ctr">
              <a:buNone/>
              <a:defRPr sz="1000">
                <a:solidFill>
                  <a:schemeClr val="tx2"/>
                </a:solidFill>
              </a:defRPr>
            </a:lvl1pPr>
          </a:lstStyle>
          <a:p>
            <a:r>
              <a:rPr lang="en-GB"/>
              <a:t>Click centre icon or drag picture file directly into placeholder</a:t>
            </a:r>
          </a:p>
        </p:txBody>
      </p:sp>
      <p:sp>
        <p:nvSpPr>
          <p:cNvPr id="25" name="Text Placeholder 24">
            <a:extLst>
              <a:ext uri="{FF2B5EF4-FFF2-40B4-BE49-F238E27FC236}">
                <a16:creationId xmlns:a16="http://schemas.microsoft.com/office/drawing/2014/main" id="{BA66643A-EF0F-61AF-4434-571E54588760}"/>
              </a:ext>
            </a:extLst>
          </p:cNvPr>
          <p:cNvSpPr>
            <a:spLocks noGrp="1"/>
          </p:cNvSpPr>
          <p:nvPr>
            <p:ph type="body" sz="quarter" idx="15" hasCustomPrompt="1"/>
          </p:nvPr>
        </p:nvSpPr>
        <p:spPr>
          <a:xfrm>
            <a:off x="0" y="768140"/>
            <a:ext cx="12192000" cy="6089860"/>
          </a:xfrm>
          <a:gradFill>
            <a:gsLst>
              <a:gs pos="0">
                <a:srgbClr val="0B5574">
                  <a:alpha val="0"/>
                </a:srgbClr>
              </a:gs>
              <a:gs pos="100000">
                <a:srgbClr val="0B5574">
                  <a:alpha val="60000"/>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buNone/>
              <a:defRPr lang="en-GB" sz="100" dirty="0">
                <a:solidFill>
                  <a:schemeClr val="lt1"/>
                </a:solidFill>
              </a:defRPr>
            </a:lvl1pPr>
          </a:lstStyle>
          <a:p>
            <a:pPr marL="0" lvl="0" algn="ctr"/>
            <a:r>
              <a:rPr lang="en-GB"/>
              <a:t>    </a:t>
            </a:r>
          </a:p>
        </p:txBody>
      </p:sp>
      <p:sp>
        <p:nvSpPr>
          <p:cNvPr id="4" name="Title 1">
            <a:extLst>
              <a:ext uri="{FF2B5EF4-FFF2-40B4-BE49-F238E27FC236}">
                <a16:creationId xmlns:a16="http://schemas.microsoft.com/office/drawing/2014/main" id="{83D3E227-155D-DA51-58AB-866638F28E5F}"/>
              </a:ext>
            </a:extLst>
          </p:cNvPr>
          <p:cNvSpPr>
            <a:spLocks noGrp="1"/>
          </p:cNvSpPr>
          <p:nvPr>
            <p:ph type="title" hasCustomPrompt="1"/>
          </p:nvPr>
        </p:nvSpPr>
        <p:spPr>
          <a:xfrm>
            <a:off x="3182389" y="2949339"/>
            <a:ext cx="5827222" cy="859113"/>
          </a:xfrm>
        </p:spPr>
        <p:txBody>
          <a:bodyPr anchor="ctr" anchorCtr="0"/>
          <a:lstStyle>
            <a:lvl1pPr algn="ctr">
              <a:lnSpc>
                <a:spcPct val="150000"/>
              </a:lnSpc>
              <a:defRPr sz="3600" baseline="0">
                <a:solidFill>
                  <a:schemeClr val="bg1"/>
                </a:solidFill>
              </a:defRPr>
            </a:lvl1pPr>
          </a:lstStyle>
          <a:p>
            <a:r>
              <a:rPr lang="en-GB"/>
              <a:t>THANK YOU</a:t>
            </a:r>
          </a:p>
        </p:txBody>
      </p:sp>
      <p:pic>
        <p:nvPicPr>
          <p:cNvPr id="14" name="Graphic 13">
            <a:extLst>
              <a:ext uri="{FF2B5EF4-FFF2-40B4-BE49-F238E27FC236}">
                <a16:creationId xmlns:a16="http://schemas.microsoft.com/office/drawing/2014/main" id="{57322593-BDAC-3CC2-73E9-A8A63F0019B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99934" y="272765"/>
            <a:ext cx="894722" cy="222610"/>
          </a:xfrm>
          <a:prstGeom prst="rect">
            <a:avLst/>
          </a:prstGeom>
        </p:spPr>
      </p:pic>
    </p:spTree>
    <p:extLst>
      <p:ext uri="{BB962C8B-B14F-4D97-AF65-F5344CB8AC3E}">
        <p14:creationId xmlns:p14="http://schemas.microsoft.com/office/powerpoint/2010/main" val="42583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0 -2.59259E-6 " pathEditMode="relative" rAng="0" ptsTypes="AA">
                                      <p:cBhvr>
                                        <p:cTn id="9" dur="500" fill="hold"/>
                                        <p:tgtEl>
                                          <p:spTgt spid="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ogo_Whit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53AE7B-6034-8947-2B07-C07EB7BAF47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44537" y="3016134"/>
            <a:ext cx="3302926" cy="825732"/>
          </a:xfrm>
          <a:prstGeom prst="rect">
            <a:avLst/>
          </a:prstGeom>
        </p:spPr>
      </p:pic>
    </p:spTree>
    <p:extLst>
      <p:ext uri="{BB962C8B-B14F-4D97-AF65-F5344CB8AC3E}">
        <p14:creationId xmlns:p14="http://schemas.microsoft.com/office/powerpoint/2010/main" val="2124524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_Confident Blue">
    <p:bg>
      <p:bgPr>
        <a:solidFill>
          <a:schemeClr val="accent1"/>
        </a:solidFill>
        <a:effectLst/>
      </p:bgPr>
    </p:bg>
    <p:spTree>
      <p:nvGrpSpPr>
        <p:cNvPr id="1" name=""/>
        <p:cNvGrpSpPr/>
        <p:nvPr/>
      </p:nvGrpSpPr>
      <p:grpSpPr>
        <a:xfrm>
          <a:off x="0" y="0"/>
          <a:ext cx="0" cy="0"/>
          <a:chOff x="0" y="0"/>
          <a:chExt cx="0" cy="0"/>
        </a:xfrm>
      </p:grpSpPr>
      <p:pic>
        <p:nvPicPr>
          <p:cNvPr id="2" name="Picture 1" descr="A blue and grey pattern&#10;&#10;Description automatically generated">
            <a:extLst>
              <a:ext uri="{FF2B5EF4-FFF2-40B4-BE49-F238E27FC236}">
                <a16:creationId xmlns:a16="http://schemas.microsoft.com/office/drawing/2014/main" id="{199545EB-72CB-1A6F-B03E-9C4291A19AED}"/>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11" name="Picture Placeholder 10">
            <a:extLst>
              <a:ext uri="{FF2B5EF4-FFF2-40B4-BE49-F238E27FC236}">
                <a16:creationId xmlns:a16="http://schemas.microsoft.com/office/drawing/2014/main" id="{CF5670AF-305A-BD85-A850-CB06F63AB422}"/>
              </a:ext>
            </a:extLst>
          </p:cNvPr>
          <p:cNvSpPr>
            <a:spLocks noGrp="1"/>
          </p:cNvSpPr>
          <p:nvPr>
            <p:ph type="pic" sz="quarter" idx="14" hasCustomPrompt="1"/>
          </p:nvPr>
        </p:nvSpPr>
        <p:spPr>
          <a:xfrm>
            <a:off x="0" y="0"/>
            <a:ext cx="6096000" cy="6857999"/>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pic>
        <p:nvPicPr>
          <p:cNvPr id="9" name="Graphic 8">
            <a:extLst>
              <a:ext uri="{FF2B5EF4-FFF2-40B4-BE49-F238E27FC236}">
                <a16:creationId xmlns:a16="http://schemas.microsoft.com/office/drawing/2014/main" id="{973659F0-758F-5B00-5FC1-11000B5E19D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99934" y="272765"/>
            <a:ext cx="894722" cy="222610"/>
          </a:xfrm>
          <a:prstGeom prst="rect">
            <a:avLst/>
          </a:prstGeom>
        </p:spPr>
      </p:pic>
      <p:sp>
        <p:nvSpPr>
          <p:cNvPr id="12" name="Date Placeholder 11">
            <a:extLst>
              <a:ext uri="{FF2B5EF4-FFF2-40B4-BE49-F238E27FC236}">
                <a16:creationId xmlns:a16="http://schemas.microsoft.com/office/drawing/2014/main" id="{B22A369F-5CAE-3C8E-2FC2-0E995B07E696}"/>
              </a:ext>
            </a:extLst>
          </p:cNvPr>
          <p:cNvSpPr>
            <a:spLocks noGrp="1"/>
          </p:cNvSpPr>
          <p:nvPr>
            <p:ph type="dt" sz="half" idx="15"/>
          </p:nvPr>
        </p:nvSpPr>
        <p:spPr/>
        <p:txBody>
          <a:bodyPr/>
          <a:lstStyle>
            <a:lvl1pPr>
              <a:defRPr>
                <a:solidFill>
                  <a:schemeClr val="bg1"/>
                </a:solidFill>
              </a:defRPr>
            </a:lvl1pPr>
          </a:lstStyle>
          <a:p>
            <a:endParaRPr lang="en-GB"/>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bg1"/>
                </a:solidFill>
              </a:defRPr>
            </a:lvl1pPr>
          </a:lstStyle>
          <a:p>
            <a:fld id="{547D8F62-AA94-4162-81E0-AD925AB77EC1}" type="slidenum">
              <a:rPr lang="en-GB" smtClean="0"/>
              <a:pPr/>
              <a:t>‹#›</a:t>
            </a:fld>
            <a:endParaRPr lang="en-GB"/>
          </a:p>
        </p:txBody>
      </p:sp>
      <p:sp>
        <p:nvSpPr>
          <p:cNvPr id="20" name="Text Placeholder 19">
            <a:extLst>
              <a:ext uri="{FF2B5EF4-FFF2-40B4-BE49-F238E27FC236}">
                <a16:creationId xmlns:a16="http://schemas.microsoft.com/office/drawing/2014/main" id="{73AAFE42-8995-8A83-781D-036F5C301C43}"/>
              </a:ext>
            </a:extLst>
          </p:cNvPr>
          <p:cNvSpPr>
            <a:spLocks noGrp="1"/>
          </p:cNvSpPr>
          <p:nvPr>
            <p:ph type="body" sz="quarter" idx="19" hasCustomPrompt="1"/>
          </p:nvPr>
        </p:nvSpPr>
        <p:spPr>
          <a:xfrm>
            <a:off x="7464571" y="3982347"/>
            <a:ext cx="3358857" cy="240030"/>
          </a:xfrm>
        </p:spPr>
        <p:txBody>
          <a:bodyPr/>
          <a:lstStyle>
            <a:lvl1pPr marL="0" indent="0" algn="ctr">
              <a:buNone/>
              <a:defRPr spc="300">
                <a:solidFill>
                  <a:schemeClr val="bg1"/>
                </a:solidFill>
              </a:defRPr>
            </a:lvl1pPr>
          </a:lstStyle>
          <a:p>
            <a:pPr lvl="0"/>
            <a:r>
              <a:rPr lang="en-GB"/>
              <a:t>SECTION SUBTITLE</a:t>
            </a:r>
          </a:p>
        </p:txBody>
      </p:sp>
      <p:sp>
        <p:nvSpPr>
          <p:cNvPr id="3" name="Title 1">
            <a:extLst>
              <a:ext uri="{FF2B5EF4-FFF2-40B4-BE49-F238E27FC236}">
                <a16:creationId xmlns:a16="http://schemas.microsoft.com/office/drawing/2014/main" id="{F5130308-56EC-9252-83A8-8EB89BC7172F}"/>
              </a:ext>
            </a:extLst>
          </p:cNvPr>
          <p:cNvSpPr>
            <a:spLocks noGrp="1"/>
          </p:cNvSpPr>
          <p:nvPr>
            <p:ph type="title" hasCustomPrompt="1"/>
          </p:nvPr>
        </p:nvSpPr>
        <p:spPr>
          <a:xfrm>
            <a:off x="7464572" y="3105932"/>
            <a:ext cx="3358856" cy="576463"/>
          </a:xfrm>
        </p:spPr>
        <p:txBody>
          <a:bodyPr anchor="ctr" anchorCtr="0"/>
          <a:lstStyle>
            <a:lvl1pPr algn="ctr">
              <a:lnSpc>
                <a:spcPct val="150000"/>
              </a:lnSpc>
              <a:defRPr sz="2400">
                <a:solidFill>
                  <a:schemeClr val="bg1"/>
                </a:solidFill>
              </a:defRPr>
            </a:lvl1pPr>
          </a:lstStyle>
          <a:p>
            <a:r>
              <a:rPr lang="en-GB"/>
              <a:t>Section header</a:t>
            </a:r>
          </a:p>
        </p:txBody>
      </p:sp>
    </p:spTree>
    <p:extLst>
      <p:ext uri="{BB962C8B-B14F-4D97-AF65-F5344CB8AC3E}">
        <p14:creationId xmlns:p14="http://schemas.microsoft.com/office/powerpoint/2010/main" val="350175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42" presetClass="path" presetSubtype="0" decel="100000" fill="hold" grpId="1" nodeType="withEffect">
                                  <p:stCondLst>
                                    <p:cond delay="250"/>
                                  </p:stCondLst>
                                  <p:childTnLst>
                                    <p:animMotion origin="layout" path="M -0.01719 -0.00023 L 1.11022E-16 1.11111E-6 " pathEditMode="relative" rAng="0" ptsTypes="AA">
                                      <p:cBhvr>
                                        <p:cTn id="9" dur="500" fill="hold"/>
                                        <p:tgtEl>
                                          <p:spTgt spid="20"/>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0"/>
                                  </p:stCondLst>
                                  <p:childTnLst>
                                    <p:animMotion origin="layout" path="M -0.01719 -0.00023 L 0 2.59259E-6 " pathEditMode="relative" rAng="0" ptsTypes="AA">
                                      <p:cBhvr>
                                        <p:cTn id="14" dur="500" fill="hold"/>
                                        <p:tgtEl>
                                          <p:spTgt spid="3"/>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0" grpId="1"/>
      <p:bldP spid="3" grpId="0"/>
      <p:bldP spid="3"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_Whit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F5670AF-305A-BD85-A850-CB06F63AB422}"/>
              </a:ext>
            </a:extLst>
          </p:cNvPr>
          <p:cNvSpPr>
            <a:spLocks noGrp="1"/>
          </p:cNvSpPr>
          <p:nvPr>
            <p:ph type="pic" sz="quarter" idx="14" hasCustomPrompt="1"/>
          </p:nvPr>
        </p:nvSpPr>
        <p:spPr>
          <a:xfrm>
            <a:off x="0" y="0"/>
            <a:ext cx="6096000" cy="6857999"/>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sp>
        <p:nvSpPr>
          <p:cNvPr id="12" name="Date Placeholder 11">
            <a:extLst>
              <a:ext uri="{FF2B5EF4-FFF2-40B4-BE49-F238E27FC236}">
                <a16:creationId xmlns:a16="http://schemas.microsoft.com/office/drawing/2014/main" id="{B22A369F-5CAE-3C8E-2FC2-0E995B07E696}"/>
              </a:ext>
            </a:extLst>
          </p:cNvPr>
          <p:cNvSpPr>
            <a:spLocks noGrp="1"/>
          </p:cNvSpPr>
          <p:nvPr>
            <p:ph type="dt" sz="half" idx="15"/>
          </p:nvPr>
        </p:nvSpPr>
        <p:spPr/>
        <p:txBody>
          <a:bodyPr/>
          <a:lstStyle>
            <a:lvl1pPr>
              <a:defRPr>
                <a:solidFill>
                  <a:schemeClr val="bg1"/>
                </a:solidFill>
              </a:defRPr>
            </a:lvl1pPr>
          </a:lstStyle>
          <a:p>
            <a:endParaRPr lang="en-GB"/>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20" name="Text Placeholder 19">
            <a:extLst>
              <a:ext uri="{FF2B5EF4-FFF2-40B4-BE49-F238E27FC236}">
                <a16:creationId xmlns:a16="http://schemas.microsoft.com/office/drawing/2014/main" id="{73AAFE42-8995-8A83-781D-036F5C301C43}"/>
              </a:ext>
            </a:extLst>
          </p:cNvPr>
          <p:cNvSpPr>
            <a:spLocks noGrp="1"/>
          </p:cNvSpPr>
          <p:nvPr>
            <p:ph type="body" sz="quarter" idx="19" hasCustomPrompt="1"/>
          </p:nvPr>
        </p:nvSpPr>
        <p:spPr>
          <a:xfrm>
            <a:off x="7464571" y="3982347"/>
            <a:ext cx="3358857" cy="240030"/>
          </a:xfrm>
        </p:spPr>
        <p:txBody>
          <a:bodyPr/>
          <a:lstStyle>
            <a:lvl1pPr marL="0" indent="0" algn="ctr">
              <a:buNone/>
              <a:defRPr spc="300">
                <a:solidFill>
                  <a:schemeClr val="accent1"/>
                </a:solidFill>
              </a:defRPr>
            </a:lvl1pPr>
          </a:lstStyle>
          <a:p>
            <a:pPr lvl="0"/>
            <a:r>
              <a:rPr lang="en-GB"/>
              <a:t>SECTION SUBTITLE</a:t>
            </a:r>
          </a:p>
        </p:txBody>
      </p:sp>
      <p:grpSp>
        <p:nvGrpSpPr>
          <p:cNvPr id="3" name="Group 2">
            <a:extLst>
              <a:ext uri="{FF2B5EF4-FFF2-40B4-BE49-F238E27FC236}">
                <a16:creationId xmlns:a16="http://schemas.microsoft.com/office/drawing/2014/main" id="{D16A9D22-AC90-F970-8488-0917D2EFE0A0}"/>
              </a:ext>
            </a:extLst>
          </p:cNvPr>
          <p:cNvGrpSpPr/>
          <p:nvPr userDrawn="1"/>
        </p:nvGrpSpPr>
        <p:grpSpPr>
          <a:xfrm>
            <a:off x="11001600" y="273600"/>
            <a:ext cx="894731" cy="223744"/>
            <a:chOff x="10997182" y="275544"/>
            <a:chExt cx="894731" cy="223744"/>
          </a:xfrm>
        </p:grpSpPr>
        <p:sp>
          <p:nvSpPr>
            <p:cNvPr id="5" name="Freeform: Shape 9">
              <a:extLst>
                <a:ext uri="{FF2B5EF4-FFF2-40B4-BE49-F238E27FC236}">
                  <a16:creationId xmlns:a16="http://schemas.microsoft.com/office/drawing/2014/main" id="{091D8BC8-530C-3051-B730-41538C8D398D}"/>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10">
              <a:extLst>
                <a:ext uri="{FF2B5EF4-FFF2-40B4-BE49-F238E27FC236}">
                  <a16:creationId xmlns:a16="http://schemas.microsoft.com/office/drawing/2014/main" id="{D58E7282-33F0-4BB2-9CBB-C441F67EE0EB}"/>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itle 1">
            <a:extLst>
              <a:ext uri="{FF2B5EF4-FFF2-40B4-BE49-F238E27FC236}">
                <a16:creationId xmlns:a16="http://schemas.microsoft.com/office/drawing/2014/main" id="{50E1BE21-6125-B5EE-AA95-D8609F1F6855}"/>
              </a:ext>
            </a:extLst>
          </p:cNvPr>
          <p:cNvSpPr>
            <a:spLocks noGrp="1"/>
          </p:cNvSpPr>
          <p:nvPr>
            <p:ph type="title" hasCustomPrompt="1"/>
          </p:nvPr>
        </p:nvSpPr>
        <p:spPr>
          <a:xfrm>
            <a:off x="7464572" y="3105932"/>
            <a:ext cx="3358856" cy="576463"/>
          </a:xfrm>
        </p:spPr>
        <p:txBody>
          <a:bodyPr anchor="ctr" anchorCtr="0"/>
          <a:lstStyle>
            <a:lvl1pPr algn="ctr">
              <a:lnSpc>
                <a:spcPct val="150000"/>
              </a:lnSpc>
              <a:defRPr sz="2400">
                <a:solidFill>
                  <a:schemeClr val="accent1"/>
                </a:solidFill>
              </a:defRPr>
            </a:lvl1pPr>
          </a:lstStyle>
          <a:p>
            <a:r>
              <a:rPr lang="en-GB"/>
              <a:t>Section header</a:t>
            </a:r>
          </a:p>
        </p:txBody>
      </p:sp>
    </p:spTree>
    <p:extLst>
      <p:ext uri="{BB962C8B-B14F-4D97-AF65-F5344CB8AC3E}">
        <p14:creationId xmlns:p14="http://schemas.microsoft.com/office/powerpoint/2010/main" val="398196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42" presetClass="path" presetSubtype="0" decel="100000" fill="hold" grpId="1" nodeType="withEffect">
                                  <p:stCondLst>
                                    <p:cond delay="250"/>
                                  </p:stCondLst>
                                  <p:childTnLst>
                                    <p:animMotion origin="layout" path="M -0.01719 -0.00023 L 1.11022E-16 1.11111E-6 " pathEditMode="relative" rAng="0" ptsTypes="AA">
                                      <p:cBhvr>
                                        <p:cTn id="9" dur="500" fill="hold"/>
                                        <p:tgtEl>
                                          <p:spTgt spid="20"/>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0.01719 -0.00023 L 0 2.59259E-6 " pathEditMode="relative" rAng="0" ptsTypes="AA">
                                      <p:cBhvr>
                                        <p:cTn id="14" dur="500" fill="hold"/>
                                        <p:tgtEl>
                                          <p:spTgt spid="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0" grpId="1"/>
      <p:bldP spid="4" grpId="0"/>
      <p:bldP spid="4" grpI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1:3 Vertical Image">
    <p:bg>
      <p:bgPr>
        <a:solidFill>
          <a:schemeClr val="accent3"/>
        </a:solidFill>
        <a:effectLst/>
      </p:bgPr>
    </p:bg>
    <p:spTree>
      <p:nvGrpSpPr>
        <p:cNvPr id="1" name=""/>
        <p:cNvGrpSpPr/>
        <p:nvPr/>
      </p:nvGrpSpPr>
      <p:grpSpPr>
        <a:xfrm>
          <a:off x="0" y="0"/>
          <a:ext cx="0" cy="0"/>
          <a:chOff x="0" y="0"/>
          <a:chExt cx="0" cy="0"/>
        </a:xfrm>
      </p:grpSpPr>
      <p:pic>
        <p:nvPicPr>
          <p:cNvPr id="21" name="Picture 20" descr="A blue background with white lines&#10;&#10;Description automatically generated">
            <a:extLst>
              <a:ext uri="{FF2B5EF4-FFF2-40B4-BE49-F238E27FC236}">
                <a16:creationId xmlns:a16="http://schemas.microsoft.com/office/drawing/2014/main" id="{DFCCF94A-6DAB-0DA3-12D3-3CECBF31B9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0"/>
            <a:ext cx="12192000" cy="6858000"/>
          </a:xfrm>
          <a:custGeom>
            <a:avLst/>
            <a:gdLst>
              <a:gd name="connsiteX0" fmla="*/ 0 w 7909909"/>
              <a:gd name="connsiteY0" fmla="*/ 0 h 6858000"/>
              <a:gd name="connsiteX1" fmla="*/ 7909909 w 7909909"/>
              <a:gd name="connsiteY1" fmla="*/ 0 h 6858000"/>
              <a:gd name="connsiteX2" fmla="*/ 7909909 w 7909909"/>
              <a:gd name="connsiteY2" fmla="*/ 6858000 h 6858000"/>
              <a:gd name="connsiteX3" fmla="*/ 0 w 79099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909909" h="6858000">
                <a:moveTo>
                  <a:pt x="0" y="0"/>
                </a:moveTo>
                <a:lnTo>
                  <a:pt x="7909909" y="0"/>
                </a:lnTo>
                <a:lnTo>
                  <a:pt x="7909909" y="6858000"/>
                </a:lnTo>
                <a:lnTo>
                  <a:pt x="0" y="6858000"/>
                </a:lnTo>
                <a:close/>
              </a:path>
            </a:pathLst>
          </a:custGeom>
        </p:spPr>
      </p:pic>
      <p:sp>
        <p:nvSpPr>
          <p:cNvPr id="2" name="Title 1">
            <a:extLst>
              <a:ext uri="{FF2B5EF4-FFF2-40B4-BE49-F238E27FC236}">
                <a16:creationId xmlns:a16="http://schemas.microsoft.com/office/drawing/2014/main" id="{E93131A1-BEE9-08DD-E1EA-3B185056CF39}"/>
              </a:ext>
            </a:extLst>
          </p:cNvPr>
          <p:cNvSpPr>
            <a:spLocks noGrp="1"/>
          </p:cNvSpPr>
          <p:nvPr>
            <p:ph type="title" hasCustomPrompt="1"/>
          </p:nvPr>
        </p:nvSpPr>
        <p:spPr>
          <a:xfrm>
            <a:off x="1247098" y="2891151"/>
            <a:ext cx="5411554" cy="1075699"/>
          </a:xfrm>
        </p:spPr>
        <p:txBody>
          <a:bodyPr anchor="ctr" anchorCtr="0"/>
          <a:lstStyle>
            <a:lvl1pPr algn="ctr">
              <a:lnSpc>
                <a:spcPct val="150000"/>
              </a:lnSpc>
              <a:defRPr sz="2400" baseline="0">
                <a:solidFill>
                  <a:schemeClr val="accent1"/>
                </a:solidFill>
              </a:defRPr>
            </a:lvl1pPr>
          </a:lstStyle>
          <a:p>
            <a:r>
              <a:rPr lang="en-GB"/>
              <a:t>Insert your SECTION HEADER here 24pt</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bg1"/>
                </a:solidFill>
              </a:defRPr>
            </a:lvl1pPr>
          </a:lstStyle>
          <a:p>
            <a:fld id="{547D8F62-AA94-4162-81E0-AD925AB77EC1}" type="slidenum">
              <a:rPr lang="en-GB" smtClean="0"/>
              <a:pPr/>
              <a:t>‹#›</a:t>
            </a:fld>
            <a:endParaRPr lang="en-GB"/>
          </a:p>
        </p:txBody>
      </p:sp>
      <p:sp>
        <p:nvSpPr>
          <p:cNvPr id="20" name="Text Placeholder 19">
            <a:extLst>
              <a:ext uri="{FF2B5EF4-FFF2-40B4-BE49-F238E27FC236}">
                <a16:creationId xmlns:a16="http://schemas.microsoft.com/office/drawing/2014/main" id="{73AAFE42-8995-8A83-781D-036F5C301C43}"/>
              </a:ext>
            </a:extLst>
          </p:cNvPr>
          <p:cNvSpPr>
            <a:spLocks noGrp="1"/>
          </p:cNvSpPr>
          <p:nvPr>
            <p:ph type="body" sz="quarter" idx="19" hasCustomPrompt="1"/>
          </p:nvPr>
        </p:nvSpPr>
        <p:spPr>
          <a:xfrm>
            <a:off x="2273447" y="4260153"/>
            <a:ext cx="3358857" cy="240030"/>
          </a:xfrm>
        </p:spPr>
        <p:txBody>
          <a:bodyPr/>
          <a:lstStyle>
            <a:lvl1pPr marL="0" indent="0" algn="ctr">
              <a:buNone/>
              <a:defRPr spc="300"/>
            </a:lvl1pPr>
          </a:lstStyle>
          <a:p>
            <a:pPr lvl="0"/>
            <a:r>
              <a:rPr lang="en-GB"/>
              <a:t>SECTION SUBTITLE</a:t>
            </a:r>
          </a:p>
        </p:txBody>
      </p:sp>
      <p:pic>
        <p:nvPicPr>
          <p:cNvPr id="3" name="Graphic 2">
            <a:extLst>
              <a:ext uri="{FF2B5EF4-FFF2-40B4-BE49-F238E27FC236}">
                <a16:creationId xmlns:a16="http://schemas.microsoft.com/office/drawing/2014/main" id="{60D006FD-13F4-6C39-B324-970EFF3C16B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48990" y="270384"/>
            <a:ext cx="948033" cy="234000"/>
          </a:xfrm>
          <a:prstGeom prst="rect">
            <a:avLst/>
          </a:prstGeom>
        </p:spPr>
      </p:pic>
      <p:sp>
        <p:nvSpPr>
          <p:cNvPr id="16" name="Picture Placeholder 15">
            <a:extLst>
              <a:ext uri="{FF2B5EF4-FFF2-40B4-BE49-F238E27FC236}">
                <a16:creationId xmlns:a16="http://schemas.microsoft.com/office/drawing/2014/main" id="{5A62F91F-B165-353C-C7A7-9DFA53DF6D4F}"/>
              </a:ext>
            </a:extLst>
          </p:cNvPr>
          <p:cNvSpPr>
            <a:spLocks noGrp="1"/>
          </p:cNvSpPr>
          <p:nvPr>
            <p:ph type="pic" sz="quarter" idx="22" hasCustomPrompt="1"/>
          </p:nvPr>
        </p:nvSpPr>
        <p:spPr>
          <a:xfrm>
            <a:off x="7905750" y="0"/>
            <a:ext cx="4286250" cy="6857998"/>
          </a:xfrm>
          <a:custGeom>
            <a:avLst/>
            <a:gdLst>
              <a:gd name="connsiteX0" fmla="*/ 3765033 w 4286250"/>
              <a:gd name="connsiteY0" fmla="*/ 272760 h 6857998"/>
              <a:gd name="connsiteX1" fmla="*/ 3695960 w 4286250"/>
              <a:gd name="connsiteY1" fmla="*/ 274006 h 6857998"/>
              <a:gd name="connsiteX2" fmla="*/ 3094184 w 4286250"/>
              <a:gd name="connsiteY2" fmla="*/ 297252 h 6857998"/>
              <a:gd name="connsiteX3" fmla="*/ 3228478 w 4286250"/>
              <a:gd name="connsiteY3" fmla="*/ 330686 h 6857998"/>
              <a:gd name="connsiteX4" fmla="*/ 3630760 w 4286250"/>
              <a:gd name="connsiteY4" fmla="*/ 354574 h 6857998"/>
              <a:gd name="connsiteX5" fmla="*/ 3791853 w 4286250"/>
              <a:gd name="connsiteY5" fmla="*/ 353118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5851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28478 w 4286250"/>
              <a:gd name="connsiteY3" fmla="*/ 330686 h 6857998"/>
              <a:gd name="connsiteX4" fmla="*/ 3630760 w 4286250"/>
              <a:gd name="connsiteY4" fmla="*/ 354574 h 6857998"/>
              <a:gd name="connsiteX5" fmla="*/ 3791853 w 4286250"/>
              <a:gd name="connsiteY5" fmla="*/ 353118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5851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3403 w 4286250"/>
              <a:gd name="connsiteY3" fmla="*/ 333861 h 6857998"/>
              <a:gd name="connsiteX4" fmla="*/ 3630760 w 4286250"/>
              <a:gd name="connsiteY4" fmla="*/ 354574 h 6857998"/>
              <a:gd name="connsiteX5" fmla="*/ 3791853 w 4286250"/>
              <a:gd name="connsiteY5" fmla="*/ 353118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5851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3403 w 4286250"/>
              <a:gd name="connsiteY3" fmla="*/ 333861 h 6857998"/>
              <a:gd name="connsiteX4" fmla="*/ 3630760 w 4286250"/>
              <a:gd name="connsiteY4" fmla="*/ 354574 h 6857998"/>
              <a:gd name="connsiteX5" fmla="*/ 3791853 w 4286250"/>
              <a:gd name="connsiteY5" fmla="*/ 353118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5851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30760 w 4286250"/>
              <a:gd name="connsiteY4" fmla="*/ 354574 h 6857998"/>
              <a:gd name="connsiteX5" fmla="*/ 3791853 w 4286250"/>
              <a:gd name="connsiteY5" fmla="*/ 353118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5851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30760 w 4286250"/>
              <a:gd name="connsiteY4" fmla="*/ 354574 h 6857998"/>
              <a:gd name="connsiteX5" fmla="*/ 3791853 w 4286250"/>
              <a:gd name="connsiteY5" fmla="*/ 353118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5851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30760 w 4286250"/>
              <a:gd name="connsiteY4" fmla="*/ 354574 h 6857998"/>
              <a:gd name="connsiteX5" fmla="*/ 3795028 w 4286250"/>
              <a:gd name="connsiteY5" fmla="*/ 346768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5851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307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5851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33935 w 4286250"/>
              <a:gd name="connsiteY4" fmla="*/ 3164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5851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5851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5851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81760 w 4286250"/>
              <a:gd name="connsiteY12" fmla="*/ 464866 h 6857998"/>
              <a:gd name="connsiteX13" fmla="*/ 3839671 w 4286250"/>
              <a:gd name="connsiteY13" fmla="*/ 4959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81760 w 4286250"/>
              <a:gd name="connsiteY12" fmla="*/ 464866 h 6857998"/>
              <a:gd name="connsiteX13" fmla="*/ 3839671 w 4286250"/>
              <a:gd name="connsiteY13" fmla="*/ 4451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81760 w 4286250"/>
              <a:gd name="connsiteY12" fmla="*/ 464866 h 6857998"/>
              <a:gd name="connsiteX13" fmla="*/ 3833321 w 4286250"/>
              <a:gd name="connsiteY13" fmla="*/ 5023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81760 w 4286250"/>
              <a:gd name="connsiteY12" fmla="*/ 464866 h 6857998"/>
              <a:gd name="connsiteX13" fmla="*/ 3833321 w 4286250"/>
              <a:gd name="connsiteY13" fmla="*/ 5023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81760 w 4286250"/>
              <a:gd name="connsiteY12" fmla="*/ 464866 h 6857998"/>
              <a:gd name="connsiteX13" fmla="*/ 3833321 w 4286250"/>
              <a:gd name="connsiteY13" fmla="*/ 5023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81760 w 4286250"/>
              <a:gd name="connsiteY12" fmla="*/ 464866 h 6857998"/>
              <a:gd name="connsiteX13" fmla="*/ 3833321 w 4286250"/>
              <a:gd name="connsiteY13" fmla="*/ 5023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81760 w 4286250"/>
              <a:gd name="connsiteY12" fmla="*/ 464866 h 6857998"/>
              <a:gd name="connsiteX13" fmla="*/ 3833321 w 4286250"/>
              <a:gd name="connsiteY13" fmla="*/ 5023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81760 w 4286250"/>
              <a:gd name="connsiteY12" fmla="*/ 464866 h 6857998"/>
              <a:gd name="connsiteX13" fmla="*/ 3833321 w 4286250"/>
              <a:gd name="connsiteY13" fmla="*/ 5023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81760 w 4286250"/>
              <a:gd name="connsiteY12" fmla="*/ 464866 h 6857998"/>
              <a:gd name="connsiteX13" fmla="*/ 3833321 w 4286250"/>
              <a:gd name="connsiteY13" fmla="*/ 5023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719860 w 4286250"/>
              <a:gd name="connsiteY12" fmla="*/ 436291 h 6857998"/>
              <a:gd name="connsiteX13" fmla="*/ 3833321 w 4286250"/>
              <a:gd name="connsiteY13" fmla="*/ 5023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64866 h 6857998"/>
              <a:gd name="connsiteX13" fmla="*/ 3833321 w 4286250"/>
              <a:gd name="connsiteY13" fmla="*/ 5023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64866 h 6857998"/>
              <a:gd name="connsiteX13" fmla="*/ 3833321 w 4286250"/>
              <a:gd name="connsiteY13" fmla="*/ 5023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64866 h 6857998"/>
              <a:gd name="connsiteX13" fmla="*/ 3861896 w 4286250"/>
              <a:gd name="connsiteY13" fmla="*/ 58487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64866 h 6857998"/>
              <a:gd name="connsiteX13" fmla="*/ 3861896 w 4286250"/>
              <a:gd name="connsiteY13" fmla="*/ 5404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64866 h 6857998"/>
              <a:gd name="connsiteX13" fmla="*/ 3861896 w 4286250"/>
              <a:gd name="connsiteY13" fmla="*/ 540424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64866 h 6857998"/>
              <a:gd name="connsiteX13" fmla="*/ 3833321 w 4286250"/>
              <a:gd name="connsiteY13" fmla="*/ 499149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 name="connsiteX0" fmla="*/ 3765033 w 4286250"/>
              <a:gd name="connsiteY0" fmla="*/ 272760 h 6857998"/>
              <a:gd name="connsiteX1" fmla="*/ 3695960 w 4286250"/>
              <a:gd name="connsiteY1" fmla="*/ 274006 h 6857998"/>
              <a:gd name="connsiteX2" fmla="*/ 3077678 w 4286250"/>
              <a:gd name="connsiteY2" fmla="*/ 297252 h 6857998"/>
              <a:gd name="connsiteX3" fmla="*/ 3269753 w 4286250"/>
              <a:gd name="connsiteY3" fmla="*/ 340211 h 6857998"/>
              <a:gd name="connsiteX4" fmla="*/ 3618060 w 4286250"/>
              <a:gd name="connsiteY4" fmla="*/ 354574 h 6857998"/>
              <a:gd name="connsiteX5" fmla="*/ 3801378 w 4286250"/>
              <a:gd name="connsiteY5" fmla="*/ 349943 h 6857998"/>
              <a:gd name="connsiteX6" fmla="*/ 3870152 w 4286250"/>
              <a:gd name="connsiteY6" fmla="*/ 352519 h 6857998"/>
              <a:gd name="connsiteX7" fmla="*/ 3922637 w 4286250"/>
              <a:gd name="connsiteY7" fmla="*/ 355173 h 6857998"/>
              <a:gd name="connsiteX8" fmla="*/ 3924404 w 4286250"/>
              <a:gd name="connsiteY8" fmla="*/ 355780 h 6857998"/>
              <a:gd name="connsiteX9" fmla="*/ 3901947 w 4286250"/>
              <a:gd name="connsiteY9" fmla="*/ 373014 h 6857998"/>
              <a:gd name="connsiteX10" fmla="*/ 3818737 w 4286250"/>
              <a:gd name="connsiteY10" fmla="*/ 411596 h 6857998"/>
              <a:gd name="connsiteX11" fmla="*/ 3745190 w 4286250"/>
              <a:gd name="connsiteY11" fmla="*/ 436940 h 6857998"/>
              <a:gd name="connsiteX12" fmla="*/ 3675410 w 4286250"/>
              <a:gd name="connsiteY12" fmla="*/ 464866 h 6857998"/>
              <a:gd name="connsiteX13" fmla="*/ 3833321 w 4286250"/>
              <a:gd name="connsiteY13" fmla="*/ 499149 h 6857998"/>
              <a:gd name="connsiteX14" fmla="*/ 3921394 w 4286250"/>
              <a:gd name="connsiteY14" fmla="*/ 459458 h 6857998"/>
              <a:gd name="connsiteX15" fmla="*/ 3971482 w 4286250"/>
              <a:gd name="connsiteY15" fmla="*/ 427479 h 6857998"/>
              <a:gd name="connsiteX16" fmla="*/ 3986379 w 4286250"/>
              <a:gd name="connsiteY16" fmla="*/ 402649 h 6857998"/>
              <a:gd name="connsiteX17" fmla="*/ 3986893 w 4286250"/>
              <a:gd name="connsiteY17" fmla="*/ 397171 h 6857998"/>
              <a:gd name="connsiteX18" fmla="*/ 3986873 w 4286250"/>
              <a:gd name="connsiteY18" fmla="*/ 396487 h 6857998"/>
              <a:gd name="connsiteX19" fmla="*/ 3986894 w 4286250"/>
              <a:gd name="connsiteY19" fmla="*/ 396613 h 6857998"/>
              <a:gd name="connsiteX20" fmla="*/ 3986894 w 4286250"/>
              <a:gd name="connsiteY20" fmla="*/ 396570 h 6857998"/>
              <a:gd name="connsiteX21" fmla="*/ 3986852 w 4286250"/>
              <a:gd name="connsiteY21" fmla="*/ 395741 h 6857998"/>
              <a:gd name="connsiteX22" fmla="*/ 3986807 w 4286250"/>
              <a:gd name="connsiteY22" fmla="*/ 394173 h 6857998"/>
              <a:gd name="connsiteX23" fmla="*/ 3986465 w 4286250"/>
              <a:gd name="connsiteY23" fmla="*/ 391563 h 6857998"/>
              <a:gd name="connsiteX24" fmla="*/ 3986073 w 4286250"/>
              <a:gd name="connsiteY24" fmla="*/ 390046 h 6857998"/>
              <a:gd name="connsiteX25" fmla="*/ 3985267 w 4286250"/>
              <a:gd name="connsiteY25" fmla="*/ 385397 h 6857998"/>
              <a:gd name="connsiteX26" fmla="*/ 3982399 w 4286250"/>
              <a:gd name="connsiteY26" fmla="*/ 377563 h 6857998"/>
              <a:gd name="connsiteX27" fmla="*/ 3977005 w 4286250"/>
              <a:gd name="connsiteY27" fmla="*/ 365876 h 6857998"/>
              <a:gd name="connsiteX28" fmla="*/ 3958982 w 4286250"/>
              <a:gd name="connsiteY28" fmla="*/ 335138 h 6857998"/>
              <a:gd name="connsiteX29" fmla="*/ 3950335 w 4286250"/>
              <a:gd name="connsiteY29" fmla="*/ 322467 h 6857998"/>
              <a:gd name="connsiteX30" fmla="*/ 3945112 w 4286250"/>
              <a:gd name="connsiteY30" fmla="*/ 316131 h 6857998"/>
              <a:gd name="connsiteX31" fmla="*/ 3904314 w 4286250"/>
              <a:gd name="connsiteY31" fmla="*/ 289846 h 6857998"/>
              <a:gd name="connsiteX32" fmla="*/ 3864801 w 4286250"/>
              <a:gd name="connsiteY32" fmla="*/ 279186 h 6857998"/>
              <a:gd name="connsiteX33" fmla="*/ 3816897 w 4286250"/>
              <a:gd name="connsiteY33" fmla="*/ 273921 h 6857998"/>
              <a:gd name="connsiteX34" fmla="*/ 3765033 w 4286250"/>
              <a:gd name="connsiteY34" fmla="*/ 272760 h 6857998"/>
              <a:gd name="connsiteX35" fmla="*/ 0 w 4286250"/>
              <a:gd name="connsiteY35" fmla="*/ 0 h 6857998"/>
              <a:gd name="connsiteX36" fmla="*/ 4286250 w 4286250"/>
              <a:gd name="connsiteY36" fmla="*/ 0 h 6857998"/>
              <a:gd name="connsiteX37" fmla="*/ 4286250 w 4286250"/>
              <a:gd name="connsiteY37" fmla="*/ 6857998 h 6857998"/>
              <a:gd name="connsiteX38" fmla="*/ 0 w 4286250"/>
              <a:gd name="connsiteY38" fmla="*/ 6857998 h 6857998"/>
              <a:gd name="connsiteX39" fmla="*/ 0 w 4286250"/>
              <a:gd name="connsiteY39" fmla="*/ 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286250" h="6857998">
                <a:moveTo>
                  <a:pt x="3765033" y="272760"/>
                </a:moveTo>
                <a:lnTo>
                  <a:pt x="3695960" y="274006"/>
                </a:lnTo>
                <a:lnTo>
                  <a:pt x="3077678" y="297252"/>
                </a:lnTo>
                <a:cubicBezTo>
                  <a:pt x="3009819" y="295586"/>
                  <a:pt x="3179504" y="332603"/>
                  <a:pt x="3269753" y="340211"/>
                </a:cubicBezTo>
                <a:cubicBezTo>
                  <a:pt x="3420759" y="352940"/>
                  <a:pt x="3529454" y="356082"/>
                  <a:pt x="3618060" y="354574"/>
                </a:cubicBezTo>
                <a:lnTo>
                  <a:pt x="3801378" y="349943"/>
                </a:lnTo>
                <a:cubicBezTo>
                  <a:pt x="3843393" y="349601"/>
                  <a:pt x="3861590" y="352391"/>
                  <a:pt x="3870152" y="352519"/>
                </a:cubicBezTo>
                <a:cubicBezTo>
                  <a:pt x="3872721" y="352605"/>
                  <a:pt x="3899391" y="352091"/>
                  <a:pt x="3922637" y="355173"/>
                </a:cubicBezTo>
                <a:lnTo>
                  <a:pt x="3924404" y="355780"/>
                </a:lnTo>
                <a:lnTo>
                  <a:pt x="3901947" y="373014"/>
                </a:lnTo>
                <a:cubicBezTo>
                  <a:pt x="3874716" y="390101"/>
                  <a:pt x="3838900" y="404051"/>
                  <a:pt x="3818737" y="411596"/>
                </a:cubicBezTo>
                <a:cubicBezTo>
                  <a:pt x="3782134" y="425424"/>
                  <a:pt x="3769078" y="428062"/>
                  <a:pt x="3745190" y="436940"/>
                </a:cubicBezTo>
                <a:cubicBezTo>
                  <a:pt x="3721302" y="445818"/>
                  <a:pt x="3660722" y="454498"/>
                  <a:pt x="3675410" y="464866"/>
                </a:cubicBezTo>
                <a:cubicBezTo>
                  <a:pt x="3690098" y="475234"/>
                  <a:pt x="3824074" y="503225"/>
                  <a:pt x="3833321" y="499149"/>
                </a:cubicBezTo>
                <a:cubicBezTo>
                  <a:pt x="3842568" y="495073"/>
                  <a:pt x="3871350" y="486214"/>
                  <a:pt x="3921394" y="459458"/>
                </a:cubicBezTo>
                <a:cubicBezTo>
                  <a:pt x="3948578" y="445630"/>
                  <a:pt x="3961849" y="436383"/>
                  <a:pt x="3971482" y="427479"/>
                </a:cubicBezTo>
                <a:cubicBezTo>
                  <a:pt x="3974906" y="424268"/>
                  <a:pt x="3984025" y="414850"/>
                  <a:pt x="3986379" y="402649"/>
                </a:cubicBezTo>
                <a:cubicBezTo>
                  <a:pt x="3986508" y="401750"/>
                  <a:pt x="3986893" y="399439"/>
                  <a:pt x="3986893" y="397171"/>
                </a:cubicBezTo>
                <a:cubicBezTo>
                  <a:pt x="3986886" y="396943"/>
                  <a:pt x="3986880" y="396715"/>
                  <a:pt x="3986873" y="396487"/>
                </a:cubicBezTo>
                <a:lnTo>
                  <a:pt x="3986894" y="396613"/>
                </a:lnTo>
                <a:lnTo>
                  <a:pt x="3986894" y="396570"/>
                </a:lnTo>
                <a:cubicBezTo>
                  <a:pt x="3986880" y="396294"/>
                  <a:pt x="3986866" y="396017"/>
                  <a:pt x="3986852" y="395741"/>
                </a:cubicBezTo>
                <a:cubicBezTo>
                  <a:pt x="3986837" y="395218"/>
                  <a:pt x="3986822" y="394696"/>
                  <a:pt x="3986807" y="394173"/>
                </a:cubicBezTo>
                <a:cubicBezTo>
                  <a:pt x="3986722" y="392546"/>
                  <a:pt x="3986465" y="391563"/>
                  <a:pt x="3986465" y="391563"/>
                </a:cubicBezTo>
                <a:lnTo>
                  <a:pt x="3986073" y="390046"/>
                </a:lnTo>
                <a:lnTo>
                  <a:pt x="3985267" y="385397"/>
                </a:lnTo>
                <a:cubicBezTo>
                  <a:pt x="3984711" y="383770"/>
                  <a:pt x="3984026" y="381415"/>
                  <a:pt x="3982399" y="377563"/>
                </a:cubicBezTo>
                <a:cubicBezTo>
                  <a:pt x="3980687" y="373667"/>
                  <a:pt x="3978974" y="369728"/>
                  <a:pt x="3977005" y="365876"/>
                </a:cubicBezTo>
                <a:cubicBezTo>
                  <a:pt x="3975207" y="362237"/>
                  <a:pt x="3969984" y="351791"/>
                  <a:pt x="3958982" y="335138"/>
                </a:cubicBezTo>
                <a:cubicBezTo>
                  <a:pt x="3957655" y="332955"/>
                  <a:pt x="3953716" y="327176"/>
                  <a:pt x="3950335" y="322467"/>
                </a:cubicBezTo>
                <a:cubicBezTo>
                  <a:pt x="3947338" y="318400"/>
                  <a:pt x="3945112" y="316131"/>
                  <a:pt x="3945112" y="316131"/>
                </a:cubicBezTo>
                <a:cubicBezTo>
                  <a:pt x="3937577" y="306199"/>
                  <a:pt x="3922380" y="296524"/>
                  <a:pt x="3904314" y="289846"/>
                </a:cubicBezTo>
                <a:cubicBezTo>
                  <a:pt x="3895709" y="286678"/>
                  <a:pt x="3881026" y="281969"/>
                  <a:pt x="3864801" y="279186"/>
                </a:cubicBezTo>
                <a:cubicBezTo>
                  <a:pt x="3846778" y="276104"/>
                  <a:pt x="3832351" y="274777"/>
                  <a:pt x="3816897" y="273921"/>
                </a:cubicBezTo>
                <a:cubicBezTo>
                  <a:pt x="3801828" y="273065"/>
                  <a:pt x="3784865" y="272711"/>
                  <a:pt x="3765033" y="272760"/>
                </a:cubicBezTo>
                <a:close/>
                <a:moveTo>
                  <a:pt x="0" y="0"/>
                </a:moveTo>
                <a:lnTo>
                  <a:pt x="4286250" y="0"/>
                </a:lnTo>
                <a:lnTo>
                  <a:pt x="4286250" y="6857998"/>
                </a:lnTo>
                <a:lnTo>
                  <a:pt x="0" y="6857998"/>
                </a:lnTo>
                <a:lnTo>
                  <a:pt x="0" y="0"/>
                </a:lnTo>
                <a:close/>
              </a:path>
            </a:pathLst>
          </a:custGeom>
          <a:noFill/>
          <a:ln>
            <a:noFill/>
          </a:ln>
        </p:spPr>
        <p:txBody>
          <a:bodyPr wrap="square" tIns="720000">
            <a:noAutofit/>
          </a:bodyPr>
          <a:lstStyle>
            <a:lvl1pPr marL="0" indent="0" algn="ctr">
              <a:buNone/>
              <a:defRPr sz="1000">
                <a:solidFill>
                  <a:schemeClr val="tx2"/>
                </a:solidFill>
              </a:defRPr>
            </a:lvl1pPr>
          </a:lstStyle>
          <a:p>
            <a:r>
              <a:rPr lang="en-GB"/>
              <a:t>Click centre icon or drag picture file directly into placeholder</a:t>
            </a:r>
          </a:p>
        </p:txBody>
      </p:sp>
    </p:spTree>
    <p:extLst>
      <p:ext uri="{BB962C8B-B14F-4D97-AF65-F5344CB8AC3E}">
        <p14:creationId xmlns:p14="http://schemas.microsoft.com/office/powerpoint/2010/main" val="334123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719 -0.00023 L 1.25E-6 0 " pathEditMode="relative" rAng="0" ptsTypes="AA">
                                      <p:cBhvr>
                                        <p:cTn id="9" dur="500" fill="hold"/>
                                        <p:tgtEl>
                                          <p:spTgt spid="2"/>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50"/>
                                        <p:tgtEl>
                                          <p:spTgt spid="20"/>
                                        </p:tgtEl>
                                      </p:cBhvr>
                                    </p:animEffect>
                                  </p:childTnLst>
                                </p:cTn>
                              </p:par>
                              <p:par>
                                <p:cTn id="13" presetID="42" presetClass="path" presetSubtype="0" decel="100000" fill="hold" grpId="1" nodeType="withEffect">
                                  <p:stCondLst>
                                    <p:cond delay="0"/>
                                  </p:stCondLst>
                                  <p:childTnLst>
                                    <p:animMotion origin="layout" path="M -0.01719 -0.00023 L 1.25E-6 0 " pathEditMode="relative" rAng="0" ptsTypes="AA">
                                      <p:cBhvr>
                                        <p:cTn id="14" dur="500" fill="hold"/>
                                        <p:tgtEl>
                                          <p:spTgt spid="20"/>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0" grpId="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1:3 Horizontal Image">
    <p:bg>
      <p:bgPr>
        <a:solidFill>
          <a:schemeClr val="bg1"/>
        </a:solidFill>
        <a:effectLst/>
      </p:bgPr>
    </p:bg>
    <p:spTree>
      <p:nvGrpSpPr>
        <p:cNvPr id="1" name=""/>
        <p:cNvGrpSpPr/>
        <p:nvPr/>
      </p:nvGrpSpPr>
      <p:grpSpPr>
        <a:xfrm>
          <a:off x="0" y="0"/>
          <a:ext cx="0" cy="0"/>
          <a:chOff x="0" y="0"/>
          <a:chExt cx="0" cy="0"/>
        </a:xfrm>
      </p:grpSpPr>
      <p:pic>
        <p:nvPicPr>
          <p:cNvPr id="7" name="Picture 6" descr="A blue and grey pattern&#10;&#10;Description automatically generated">
            <a:extLst>
              <a:ext uri="{FF2B5EF4-FFF2-40B4-BE49-F238E27FC236}">
                <a16:creationId xmlns:a16="http://schemas.microsoft.com/office/drawing/2014/main" id="{DBCA77AB-E101-B92E-5A0B-96226A7A8989}"/>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0" y="4438646"/>
            <a:ext cx="12191999" cy="2419353"/>
          </a:xfrm>
          <a:prstGeom prst="rect">
            <a:avLst/>
          </a:prstGeom>
        </p:spPr>
      </p:pic>
      <p:sp>
        <p:nvSpPr>
          <p:cNvPr id="3" name="Picture Placeholder 2">
            <a:extLst>
              <a:ext uri="{FF2B5EF4-FFF2-40B4-BE49-F238E27FC236}">
                <a16:creationId xmlns:a16="http://schemas.microsoft.com/office/drawing/2014/main" id="{B09D6C57-D45E-D2C6-2550-3B051FCE1CF4}"/>
              </a:ext>
            </a:extLst>
          </p:cNvPr>
          <p:cNvSpPr>
            <a:spLocks noGrp="1"/>
          </p:cNvSpPr>
          <p:nvPr>
            <p:ph type="pic" sz="quarter" idx="14" hasCustomPrompt="1"/>
          </p:nvPr>
        </p:nvSpPr>
        <p:spPr>
          <a:xfrm>
            <a:off x="0" y="4438645"/>
            <a:ext cx="12192000" cy="2419354"/>
          </a:xfrm>
          <a:custGeom>
            <a:avLst/>
            <a:gdLst>
              <a:gd name="connsiteX0" fmla="*/ 0 w 6096000"/>
              <a:gd name="connsiteY0" fmla="*/ 0 h 6857999"/>
              <a:gd name="connsiteX1" fmla="*/ 6096000 w 6096000"/>
              <a:gd name="connsiteY1" fmla="*/ 0 h 6857999"/>
              <a:gd name="connsiteX2" fmla="*/ 6096000 w 6096000"/>
              <a:gd name="connsiteY2" fmla="*/ 6857999 h 6857999"/>
              <a:gd name="connsiteX3" fmla="*/ 0 w 6096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096000" h="6857999">
                <a:moveTo>
                  <a:pt x="0" y="0"/>
                </a:moveTo>
                <a:lnTo>
                  <a:pt x="6096000" y="0"/>
                </a:lnTo>
                <a:lnTo>
                  <a:pt x="6096000" y="6857999"/>
                </a:lnTo>
                <a:lnTo>
                  <a:pt x="0" y="6857999"/>
                </a:lnTo>
                <a:close/>
              </a:path>
            </a:pathLst>
          </a:custGeom>
          <a:solidFill>
            <a:schemeClr val="accent1"/>
          </a:solidFill>
          <a:ln>
            <a:noFill/>
          </a:ln>
        </p:spPr>
        <p:txBody>
          <a:bodyPr wrap="square" tIns="144000">
            <a:noAutofit/>
          </a:bodyPr>
          <a:lstStyle>
            <a:lvl1pPr marL="0" indent="0" algn="ctr">
              <a:buNone/>
              <a:defRPr sz="1000">
                <a:solidFill>
                  <a:schemeClr val="bg2"/>
                </a:solidFill>
              </a:defRPr>
            </a:lvl1pPr>
          </a:lstStyle>
          <a:p>
            <a:r>
              <a:rPr lang="en-GB"/>
              <a:t>Click centre icon or drag picture file directly into placeholder</a:t>
            </a:r>
          </a:p>
        </p:txBody>
      </p:sp>
      <p:sp>
        <p:nvSpPr>
          <p:cNvPr id="2" name="Title 1">
            <a:extLst>
              <a:ext uri="{FF2B5EF4-FFF2-40B4-BE49-F238E27FC236}">
                <a16:creationId xmlns:a16="http://schemas.microsoft.com/office/drawing/2014/main" id="{E93131A1-BEE9-08DD-E1EA-3B185056CF39}"/>
              </a:ext>
            </a:extLst>
          </p:cNvPr>
          <p:cNvSpPr>
            <a:spLocks noGrp="1"/>
          </p:cNvSpPr>
          <p:nvPr>
            <p:ph type="title" hasCustomPrompt="1"/>
          </p:nvPr>
        </p:nvSpPr>
        <p:spPr>
          <a:xfrm>
            <a:off x="3324225" y="1681473"/>
            <a:ext cx="5538788" cy="1075699"/>
          </a:xfrm>
        </p:spPr>
        <p:txBody>
          <a:bodyPr anchor="ctr" anchorCtr="0"/>
          <a:lstStyle>
            <a:lvl1pPr algn="ctr">
              <a:lnSpc>
                <a:spcPct val="150000"/>
              </a:lnSpc>
              <a:defRPr sz="2400" baseline="0">
                <a:solidFill>
                  <a:schemeClr val="accent1"/>
                </a:solidFill>
              </a:defRPr>
            </a:lvl1pPr>
          </a:lstStyle>
          <a:p>
            <a:r>
              <a:rPr lang="en-GB"/>
              <a:t>Insert your SECTION HEADER here 24pt</a:t>
            </a:r>
          </a:p>
        </p:txBody>
      </p:sp>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bg1"/>
                </a:solidFill>
              </a:defRPr>
            </a:lvl1pPr>
          </a:lstStyle>
          <a:p>
            <a:fld id="{547D8F62-AA94-4162-81E0-AD925AB77EC1}" type="slidenum">
              <a:rPr lang="en-GB" smtClean="0"/>
              <a:pPr/>
              <a:t>‹#›</a:t>
            </a:fld>
            <a:endParaRPr lang="en-GB"/>
          </a:p>
        </p:txBody>
      </p:sp>
      <p:sp>
        <p:nvSpPr>
          <p:cNvPr id="20" name="Text Placeholder 19">
            <a:extLst>
              <a:ext uri="{FF2B5EF4-FFF2-40B4-BE49-F238E27FC236}">
                <a16:creationId xmlns:a16="http://schemas.microsoft.com/office/drawing/2014/main" id="{73AAFE42-8995-8A83-781D-036F5C301C43}"/>
              </a:ext>
            </a:extLst>
          </p:cNvPr>
          <p:cNvSpPr>
            <a:spLocks noGrp="1"/>
          </p:cNvSpPr>
          <p:nvPr>
            <p:ph type="body" sz="quarter" idx="19" hasCustomPrompt="1"/>
          </p:nvPr>
        </p:nvSpPr>
        <p:spPr>
          <a:xfrm>
            <a:off x="4288620" y="3025319"/>
            <a:ext cx="3621086" cy="240030"/>
          </a:xfrm>
        </p:spPr>
        <p:txBody>
          <a:bodyPr/>
          <a:lstStyle>
            <a:lvl1pPr marL="0" indent="0" algn="ctr">
              <a:buNone/>
              <a:defRPr spc="300" baseline="0"/>
            </a:lvl1pPr>
          </a:lstStyle>
          <a:p>
            <a:pPr lvl="0"/>
            <a:r>
              <a:rPr lang="en-GB"/>
              <a:t>SECTION SUBTITLE</a:t>
            </a:r>
          </a:p>
        </p:txBody>
      </p:sp>
      <p:grpSp>
        <p:nvGrpSpPr>
          <p:cNvPr id="10" name="Group 9">
            <a:extLst>
              <a:ext uri="{FF2B5EF4-FFF2-40B4-BE49-F238E27FC236}">
                <a16:creationId xmlns:a16="http://schemas.microsoft.com/office/drawing/2014/main" id="{ABFF1794-2002-6C18-8573-C0F88AE01142}"/>
              </a:ext>
            </a:extLst>
          </p:cNvPr>
          <p:cNvGrpSpPr/>
          <p:nvPr userDrawn="1"/>
        </p:nvGrpSpPr>
        <p:grpSpPr>
          <a:xfrm>
            <a:off x="11001600" y="273600"/>
            <a:ext cx="894731" cy="223744"/>
            <a:chOff x="10997182" y="275544"/>
            <a:chExt cx="894731" cy="223744"/>
          </a:xfrm>
        </p:grpSpPr>
        <p:sp>
          <p:nvSpPr>
            <p:cNvPr id="11" name="Freeform: Shape 9">
              <a:extLst>
                <a:ext uri="{FF2B5EF4-FFF2-40B4-BE49-F238E27FC236}">
                  <a16:creationId xmlns:a16="http://schemas.microsoft.com/office/drawing/2014/main" id="{5D203249-F1CA-F3DD-31A8-241CD0B61EC6}"/>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0">
              <a:extLst>
                <a:ext uri="{FF2B5EF4-FFF2-40B4-BE49-F238E27FC236}">
                  <a16:creationId xmlns:a16="http://schemas.microsoft.com/office/drawing/2014/main" id="{AA4D3380-59FF-AFBD-68B2-BFF94C16E247}"/>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75843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719 -0.00023 L 4.16667E-7 -1.11111E-6 " pathEditMode="relative" rAng="0" ptsTypes="AA">
                                      <p:cBhvr>
                                        <p:cTn id="9" dur="500" fill="hold"/>
                                        <p:tgtEl>
                                          <p:spTgt spid="2"/>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50"/>
                                        <p:tgtEl>
                                          <p:spTgt spid="20"/>
                                        </p:tgtEl>
                                      </p:cBhvr>
                                    </p:animEffect>
                                  </p:childTnLst>
                                </p:cTn>
                              </p:par>
                              <p:par>
                                <p:cTn id="13" presetID="42" presetClass="path" presetSubtype="0" decel="100000" fill="hold" grpId="1" nodeType="withEffect">
                                  <p:stCondLst>
                                    <p:cond delay="0"/>
                                  </p:stCondLst>
                                  <p:childTnLst>
                                    <p:animMotion origin="layout" path="M -0.01719 -0.00023 L -2.08333E-7 -4.81481E-6 " pathEditMode="relative" rAng="0" ptsTypes="AA">
                                      <p:cBhvr>
                                        <p:cTn id="14" dur="500" fill="hold"/>
                                        <p:tgtEl>
                                          <p:spTgt spid="20"/>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250"/>
                        <p:tgtEl>
                          <p:spTgt spid="20"/>
                        </p:tgtEl>
                      </p:cBhvr>
                    </p:animEffect>
                  </p:childTnLst>
                </p:cTn>
              </p:par>
            </p:tnLst>
          </p:tmpl>
        </p:tmplLst>
      </p:bldP>
      <p:bldP spid="20" grpId="1">
        <p:tmplLst>
          <p:tmpl>
            <p:tnLst>
              <p:par>
                <p:cTn presetID="42" presetClass="path" presetSubtype="0" decel="100000" fill="hold" nodeType="withEffect">
                  <p:stCondLst>
                    <p:cond delay="0"/>
                  </p:stCondLst>
                  <p:childTnLst>
                    <p:animMotion origin="layout" path="M -0.01719 -0.00023 L -2.08333E-7 -4.81481E-6 " pathEditMode="relative" rAng="0" ptsTypes="AA">
                      <p:cBhvr>
                        <p:cTn dur="500" fill="hold"/>
                        <p:tgtEl>
                          <p:spTgt spid="20"/>
                        </p:tgtEl>
                        <p:attrNameLst>
                          <p:attrName>ppt_x</p:attrName>
                          <p:attrName>ppt_y</p:attrName>
                        </p:attrNameLst>
                      </p:cBhvr>
                      <p:rCtr x="859" y="0"/>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ingle Column Text">
    <p:bg>
      <p:bgPr>
        <a:solidFill>
          <a:schemeClr val="bg1"/>
        </a:solidFill>
        <a:effectLst/>
      </p:bgPr>
    </p:bg>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2CDB7471-CFDF-B68E-3E66-B123ACA53D25}"/>
              </a:ext>
            </a:extLst>
          </p:cNvPr>
          <p:cNvSpPr>
            <a:spLocks noGrp="1"/>
          </p:cNvSpPr>
          <p:nvPr>
            <p:ph type="sldNum" sz="quarter" idx="17"/>
          </p:nvPr>
        </p:nvSpPr>
        <p:spPr/>
        <p:txBody>
          <a:bodyPr/>
          <a:lstStyle>
            <a:lvl1pPr>
              <a:defRPr>
                <a:solidFill>
                  <a:schemeClr val="accent1"/>
                </a:solidFill>
              </a:defRPr>
            </a:lvl1pPr>
          </a:lstStyle>
          <a:p>
            <a:fld id="{547D8F62-AA94-4162-81E0-AD925AB77EC1}" type="slidenum">
              <a:rPr lang="en-GB" smtClean="0"/>
              <a:pPr/>
              <a:t>‹#›</a:t>
            </a:fld>
            <a:endParaRPr lang="en-GB"/>
          </a:p>
        </p:txBody>
      </p:sp>
      <p:sp>
        <p:nvSpPr>
          <p:cNvPr id="22" name="Title 1">
            <a:extLst>
              <a:ext uri="{FF2B5EF4-FFF2-40B4-BE49-F238E27FC236}">
                <a16:creationId xmlns:a16="http://schemas.microsoft.com/office/drawing/2014/main" id="{C7FB0FBA-5DED-0227-952C-14E4B3C37CB4}"/>
              </a:ext>
            </a:extLst>
          </p:cNvPr>
          <p:cNvSpPr>
            <a:spLocks noGrp="1"/>
          </p:cNvSpPr>
          <p:nvPr>
            <p:ph type="title" hasCustomPrompt="1"/>
          </p:nvPr>
        </p:nvSpPr>
        <p:spPr>
          <a:xfrm>
            <a:off x="465693" y="372235"/>
            <a:ext cx="4776231" cy="1039068"/>
          </a:xfrm>
        </p:spPr>
        <p:txBody>
          <a:bodyPr anchor="t" anchorCtr="0"/>
          <a:lstStyle>
            <a:lvl1pPr algn="l">
              <a:lnSpc>
                <a:spcPct val="130000"/>
              </a:lnSpc>
              <a:defRPr sz="1800">
                <a:solidFill>
                  <a:schemeClr val="accent1"/>
                </a:solidFill>
              </a:defRPr>
            </a:lvl1pPr>
          </a:lstStyle>
          <a:p>
            <a:r>
              <a:rPr lang="en-GB"/>
              <a:t>SLIDE TITLE 18pt </a:t>
            </a:r>
            <a:br>
              <a:rPr lang="en-GB"/>
            </a:br>
            <a:r>
              <a:rPr lang="en-GB"/>
              <a:t>goes here three </a:t>
            </a:r>
            <a:br>
              <a:rPr lang="en-GB"/>
            </a:br>
            <a:r>
              <a:rPr lang="en-GB"/>
              <a:t>lines max</a:t>
            </a:r>
          </a:p>
        </p:txBody>
      </p:sp>
      <p:sp>
        <p:nvSpPr>
          <p:cNvPr id="24" name="Text Placeholder 3">
            <a:extLst>
              <a:ext uri="{FF2B5EF4-FFF2-40B4-BE49-F238E27FC236}">
                <a16:creationId xmlns:a16="http://schemas.microsoft.com/office/drawing/2014/main" id="{B4CADBD2-E9DD-72EA-DFBC-C150A5DA9357}"/>
              </a:ext>
            </a:extLst>
          </p:cNvPr>
          <p:cNvSpPr>
            <a:spLocks noGrp="1"/>
          </p:cNvSpPr>
          <p:nvPr>
            <p:ph type="body" sz="quarter" idx="37"/>
          </p:nvPr>
        </p:nvSpPr>
        <p:spPr>
          <a:xfrm>
            <a:off x="463550" y="1665288"/>
            <a:ext cx="11271249" cy="42513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grpSp>
        <p:nvGrpSpPr>
          <p:cNvPr id="4" name="Group 3">
            <a:extLst>
              <a:ext uri="{FF2B5EF4-FFF2-40B4-BE49-F238E27FC236}">
                <a16:creationId xmlns:a16="http://schemas.microsoft.com/office/drawing/2014/main" id="{AF7FC74C-280A-C5AE-F2C0-0E3590B94A43}"/>
              </a:ext>
            </a:extLst>
          </p:cNvPr>
          <p:cNvGrpSpPr/>
          <p:nvPr userDrawn="1"/>
        </p:nvGrpSpPr>
        <p:grpSpPr>
          <a:xfrm>
            <a:off x="11001600" y="273600"/>
            <a:ext cx="894731" cy="223744"/>
            <a:chOff x="10997182" y="275544"/>
            <a:chExt cx="894731" cy="223744"/>
          </a:xfrm>
        </p:grpSpPr>
        <p:sp>
          <p:nvSpPr>
            <p:cNvPr id="6" name="Freeform: Shape 9">
              <a:extLst>
                <a:ext uri="{FF2B5EF4-FFF2-40B4-BE49-F238E27FC236}">
                  <a16:creationId xmlns:a16="http://schemas.microsoft.com/office/drawing/2014/main" id="{9F7B1E22-3705-F043-DE7D-2C2CD29DADBE}"/>
                </a:ext>
              </a:extLst>
            </p:cNvPr>
            <p:cNvSpPr/>
            <p:nvPr/>
          </p:nvSpPr>
          <p:spPr>
            <a:xfrm>
              <a:off x="11579767" y="355683"/>
              <a:ext cx="312146" cy="143605"/>
            </a:xfrm>
            <a:custGeom>
              <a:avLst/>
              <a:gdLst>
                <a:gd name="connsiteX0" fmla="*/ 250531 w 312146"/>
                <a:gd name="connsiteY0" fmla="*/ 2258 h 143605"/>
                <a:gd name="connsiteX1" fmla="*/ 143606 w 312146"/>
                <a:gd name="connsiteY1" fmla="*/ 59011 h 143605"/>
                <a:gd name="connsiteX2" fmla="*/ 69906 w 312146"/>
                <a:gd name="connsiteY2" fmla="*/ 84421 h 143605"/>
                <a:gd name="connsiteX3" fmla="*/ 0 w 312146"/>
                <a:gd name="connsiteY3" fmla="*/ 106084 h 143605"/>
                <a:gd name="connsiteX4" fmla="*/ 164592 w 312146"/>
                <a:gd name="connsiteY4" fmla="*/ 143606 h 143605"/>
                <a:gd name="connsiteX5" fmla="*/ 246509 w 312146"/>
                <a:gd name="connsiteY5" fmla="*/ 106952 h 143605"/>
                <a:gd name="connsiteX6" fmla="*/ 296653 w 312146"/>
                <a:gd name="connsiteY6" fmla="*/ 74933 h 143605"/>
                <a:gd name="connsiteX7" fmla="*/ 311561 w 312146"/>
                <a:gd name="connsiteY7" fmla="*/ 50117 h 143605"/>
                <a:gd name="connsiteX8" fmla="*/ 312146 w 312146"/>
                <a:gd name="connsiteY8" fmla="*/ 44624 h 143605"/>
                <a:gd name="connsiteX9" fmla="*/ 312000 w 312146"/>
                <a:gd name="connsiteY9" fmla="*/ 41616 h 143605"/>
                <a:gd name="connsiteX10" fmla="*/ 311662 w 312146"/>
                <a:gd name="connsiteY10" fmla="*/ 38929 h 143605"/>
                <a:gd name="connsiteX11" fmla="*/ 310410 w 312146"/>
                <a:gd name="connsiteY11" fmla="*/ 34030 h 143605"/>
                <a:gd name="connsiteX12" fmla="*/ 301525 w 312146"/>
                <a:gd name="connsiteY12" fmla="*/ 21727 h 143605"/>
                <a:gd name="connsiteX13" fmla="*/ 271289 w 312146"/>
                <a:gd name="connsiteY13" fmla="*/ 4780 h 143605"/>
                <a:gd name="connsiteX14" fmla="*/ 252541 w 312146"/>
                <a:gd name="connsiteY14" fmla="*/ 0 h 143605"/>
                <a:gd name="connsiteX15" fmla="*/ 250531 w 312146"/>
                <a:gd name="connsiteY15" fmla="*/ 2258 h 143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2146" h="143605">
                  <a:moveTo>
                    <a:pt x="250531" y="2258"/>
                  </a:moveTo>
                  <a:cubicBezTo>
                    <a:pt x="225266" y="27367"/>
                    <a:pt x="170533" y="48920"/>
                    <a:pt x="143606" y="59011"/>
                  </a:cubicBezTo>
                  <a:cubicBezTo>
                    <a:pt x="106815" y="72831"/>
                    <a:pt x="90491" y="77721"/>
                    <a:pt x="69906" y="84421"/>
                  </a:cubicBezTo>
                  <a:cubicBezTo>
                    <a:pt x="46607" y="91980"/>
                    <a:pt x="0" y="106084"/>
                    <a:pt x="0" y="106084"/>
                  </a:cubicBezTo>
                  <a:cubicBezTo>
                    <a:pt x="96551" y="134913"/>
                    <a:pt x="164592" y="143606"/>
                    <a:pt x="164592" y="143606"/>
                  </a:cubicBezTo>
                  <a:cubicBezTo>
                    <a:pt x="164592" y="143606"/>
                    <a:pt x="196291" y="133807"/>
                    <a:pt x="246509" y="106952"/>
                  </a:cubicBezTo>
                  <a:cubicBezTo>
                    <a:pt x="273702" y="93132"/>
                    <a:pt x="287083" y="83827"/>
                    <a:pt x="296653" y="74933"/>
                  </a:cubicBezTo>
                  <a:cubicBezTo>
                    <a:pt x="300182" y="71743"/>
                    <a:pt x="309295" y="62256"/>
                    <a:pt x="311561" y="50117"/>
                  </a:cubicBezTo>
                  <a:cubicBezTo>
                    <a:pt x="311708" y="49230"/>
                    <a:pt x="312146" y="46909"/>
                    <a:pt x="312146" y="44624"/>
                  </a:cubicBezTo>
                  <a:cubicBezTo>
                    <a:pt x="312146" y="44624"/>
                    <a:pt x="312146" y="43015"/>
                    <a:pt x="312000" y="41616"/>
                  </a:cubicBezTo>
                  <a:cubicBezTo>
                    <a:pt x="311945" y="40008"/>
                    <a:pt x="311662" y="38929"/>
                    <a:pt x="311662" y="38929"/>
                  </a:cubicBezTo>
                  <a:cubicBezTo>
                    <a:pt x="311662" y="38929"/>
                    <a:pt x="311123" y="36050"/>
                    <a:pt x="310410" y="34030"/>
                  </a:cubicBezTo>
                  <a:cubicBezTo>
                    <a:pt x="309669" y="32010"/>
                    <a:pt x="306562" y="25776"/>
                    <a:pt x="301525" y="21727"/>
                  </a:cubicBezTo>
                  <a:cubicBezTo>
                    <a:pt x="298162" y="18994"/>
                    <a:pt x="292348" y="12184"/>
                    <a:pt x="271289" y="4780"/>
                  </a:cubicBezTo>
                  <a:cubicBezTo>
                    <a:pt x="264132" y="2294"/>
                    <a:pt x="252541" y="0"/>
                    <a:pt x="252541" y="0"/>
                  </a:cubicBezTo>
                  <a:lnTo>
                    <a:pt x="250531" y="2258"/>
                  </a:lnTo>
                  <a:close/>
                </a:path>
              </a:pathLst>
            </a:custGeom>
            <a:gradFill>
              <a:gsLst>
                <a:gs pos="0">
                  <a:srgbClr val="E6EBEF"/>
                </a:gs>
                <a:gs pos="7640">
                  <a:srgbClr val="BBCEE5"/>
                </a:gs>
                <a:gs pos="18540">
                  <a:srgbClr val="85A9D8"/>
                </a:gs>
                <a:gs pos="27960">
                  <a:srgbClr val="5D8FCF"/>
                </a:gs>
                <a:gs pos="35430">
                  <a:srgbClr val="457EC9"/>
                </a:gs>
                <a:gs pos="40000">
                  <a:srgbClr val="3C78C7"/>
                </a:gs>
                <a:gs pos="90000">
                  <a:srgbClr val="2E5C99"/>
                </a:gs>
              </a:gsLst>
              <a:lin ang="7200012" scaled="1"/>
            </a:gra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10">
              <a:extLst>
                <a:ext uri="{FF2B5EF4-FFF2-40B4-BE49-F238E27FC236}">
                  <a16:creationId xmlns:a16="http://schemas.microsoft.com/office/drawing/2014/main" id="{08780C2D-CE64-76D9-06A3-B77B47EEF511}"/>
                </a:ext>
              </a:extLst>
            </p:cNvPr>
            <p:cNvSpPr/>
            <p:nvPr/>
          </p:nvSpPr>
          <p:spPr>
            <a:xfrm>
              <a:off x="10997182" y="275544"/>
              <a:ext cx="894722" cy="124123"/>
            </a:xfrm>
            <a:custGeom>
              <a:avLst/>
              <a:gdLst>
                <a:gd name="connsiteX0" fmla="*/ 894722 w 894722"/>
                <a:gd name="connsiteY0" fmla="*/ 124124 h 124123"/>
                <a:gd name="connsiteX1" fmla="*/ 893918 w 894722"/>
                <a:gd name="connsiteY1" fmla="*/ 119160 h 124123"/>
                <a:gd name="connsiteX2" fmla="*/ 891139 w 894722"/>
                <a:gd name="connsiteY2" fmla="*/ 113155 h 124123"/>
                <a:gd name="connsiteX3" fmla="*/ 883991 w 894722"/>
                <a:gd name="connsiteY3" fmla="*/ 104746 h 124123"/>
                <a:gd name="connsiteX4" fmla="*/ 875527 w 894722"/>
                <a:gd name="connsiteY4" fmla="*/ 98147 h 124123"/>
                <a:gd name="connsiteX5" fmla="*/ 830309 w 894722"/>
                <a:gd name="connsiteY5" fmla="*/ 82599 h 124123"/>
                <a:gd name="connsiteX6" fmla="*/ 777715 w 894722"/>
                <a:gd name="connsiteY6" fmla="*/ 79957 h 124123"/>
                <a:gd name="connsiteX7" fmla="*/ 699254 w 894722"/>
                <a:gd name="connsiteY7" fmla="*/ 80551 h 124123"/>
                <a:gd name="connsiteX8" fmla="*/ 537797 w 894722"/>
                <a:gd name="connsiteY8" fmla="*/ 82032 h 124123"/>
                <a:gd name="connsiteX9" fmla="*/ 134584 w 894722"/>
                <a:gd name="connsiteY9" fmla="*/ 58066 h 124123"/>
                <a:gd name="connsiteX10" fmla="*/ 0 w 894722"/>
                <a:gd name="connsiteY10" fmla="*/ 24539 h 124123"/>
                <a:gd name="connsiteX11" fmla="*/ 603105 w 894722"/>
                <a:gd name="connsiteY11" fmla="*/ 1258 h 124123"/>
                <a:gd name="connsiteX12" fmla="*/ 724317 w 894722"/>
                <a:gd name="connsiteY12" fmla="*/ 1185 h 124123"/>
                <a:gd name="connsiteX13" fmla="*/ 772359 w 894722"/>
                <a:gd name="connsiteY13" fmla="*/ 6450 h 124123"/>
                <a:gd name="connsiteX14" fmla="*/ 811946 w 894722"/>
                <a:gd name="connsiteY14" fmla="*/ 17135 h 124123"/>
                <a:gd name="connsiteX15" fmla="*/ 852841 w 894722"/>
                <a:gd name="connsiteY15" fmla="*/ 43450 h 124123"/>
                <a:gd name="connsiteX16" fmla="*/ 858096 w 894722"/>
                <a:gd name="connsiteY16" fmla="*/ 49794 h 124123"/>
                <a:gd name="connsiteX17" fmla="*/ 866762 w 894722"/>
                <a:gd name="connsiteY17" fmla="*/ 62481 h 124123"/>
                <a:gd name="connsiteX18" fmla="*/ 884823 w 894722"/>
                <a:gd name="connsiteY18" fmla="*/ 93311 h 124123"/>
                <a:gd name="connsiteX19" fmla="*/ 890216 w 894722"/>
                <a:gd name="connsiteY19" fmla="*/ 105038 h 124123"/>
                <a:gd name="connsiteX20" fmla="*/ 893077 w 894722"/>
                <a:gd name="connsiteY20" fmla="*/ 112899 h 124123"/>
                <a:gd name="connsiteX21" fmla="*/ 894576 w 894722"/>
                <a:gd name="connsiteY21" fmla="*/ 121583 h 124123"/>
                <a:gd name="connsiteX22" fmla="*/ 894722 w 894722"/>
                <a:gd name="connsiteY22" fmla="*/ 124124 h 1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94722" h="124123">
                  <a:moveTo>
                    <a:pt x="894722" y="124124"/>
                  </a:moveTo>
                  <a:cubicBezTo>
                    <a:pt x="894722" y="124124"/>
                    <a:pt x="894576" y="121436"/>
                    <a:pt x="893918" y="119160"/>
                  </a:cubicBezTo>
                  <a:cubicBezTo>
                    <a:pt x="893406" y="117131"/>
                    <a:pt x="892501" y="115194"/>
                    <a:pt x="891139" y="113155"/>
                  </a:cubicBezTo>
                  <a:cubicBezTo>
                    <a:pt x="889494" y="110733"/>
                    <a:pt x="887273" y="107890"/>
                    <a:pt x="883991" y="104746"/>
                  </a:cubicBezTo>
                  <a:cubicBezTo>
                    <a:pt x="881514" y="102406"/>
                    <a:pt x="878799" y="100340"/>
                    <a:pt x="875527" y="98147"/>
                  </a:cubicBezTo>
                  <a:cubicBezTo>
                    <a:pt x="862356" y="89518"/>
                    <a:pt x="845355" y="84655"/>
                    <a:pt x="830309" y="82599"/>
                  </a:cubicBezTo>
                  <a:cubicBezTo>
                    <a:pt x="806992" y="79500"/>
                    <a:pt x="780247" y="80048"/>
                    <a:pt x="777715" y="79957"/>
                  </a:cubicBezTo>
                  <a:cubicBezTo>
                    <a:pt x="769114" y="79838"/>
                    <a:pt x="713540" y="80295"/>
                    <a:pt x="699254" y="80551"/>
                  </a:cubicBezTo>
                  <a:cubicBezTo>
                    <a:pt x="635810" y="81858"/>
                    <a:pt x="558143" y="82032"/>
                    <a:pt x="537797" y="82032"/>
                  </a:cubicBezTo>
                  <a:cubicBezTo>
                    <a:pt x="327758" y="82992"/>
                    <a:pt x="236336" y="78467"/>
                    <a:pt x="134584" y="58066"/>
                  </a:cubicBezTo>
                  <a:cubicBezTo>
                    <a:pt x="48024" y="40873"/>
                    <a:pt x="0" y="24539"/>
                    <a:pt x="0" y="24539"/>
                  </a:cubicBezTo>
                  <a:cubicBezTo>
                    <a:pt x="76350" y="21897"/>
                    <a:pt x="521838" y="3415"/>
                    <a:pt x="603105" y="1258"/>
                  </a:cubicBezTo>
                  <a:cubicBezTo>
                    <a:pt x="656312" y="-241"/>
                    <a:pt x="694089" y="-561"/>
                    <a:pt x="724317" y="1185"/>
                  </a:cubicBezTo>
                  <a:cubicBezTo>
                    <a:pt x="739819" y="2053"/>
                    <a:pt x="754243" y="3369"/>
                    <a:pt x="772359" y="6450"/>
                  </a:cubicBezTo>
                  <a:cubicBezTo>
                    <a:pt x="788602" y="9228"/>
                    <a:pt x="803354" y="13945"/>
                    <a:pt x="811946" y="17135"/>
                  </a:cubicBezTo>
                  <a:cubicBezTo>
                    <a:pt x="830044" y="23835"/>
                    <a:pt x="845300" y="33524"/>
                    <a:pt x="852841" y="43450"/>
                  </a:cubicBezTo>
                  <a:cubicBezTo>
                    <a:pt x="852841" y="43450"/>
                    <a:pt x="855071" y="45735"/>
                    <a:pt x="858096" y="49794"/>
                  </a:cubicBezTo>
                  <a:cubicBezTo>
                    <a:pt x="861487" y="54510"/>
                    <a:pt x="865427" y="60314"/>
                    <a:pt x="866762" y="62481"/>
                  </a:cubicBezTo>
                  <a:cubicBezTo>
                    <a:pt x="877776" y="79171"/>
                    <a:pt x="883004" y="89655"/>
                    <a:pt x="884823" y="93311"/>
                  </a:cubicBezTo>
                  <a:cubicBezTo>
                    <a:pt x="886788" y="97150"/>
                    <a:pt x="888525" y="101135"/>
                    <a:pt x="890216" y="105038"/>
                  </a:cubicBezTo>
                  <a:cubicBezTo>
                    <a:pt x="891870" y="108914"/>
                    <a:pt x="892547" y="111263"/>
                    <a:pt x="893077" y="112899"/>
                  </a:cubicBezTo>
                  <a:cubicBezTo>
                    <a:pt x="894238" y="117003"/>
                    <a:pt x="894521" y="120742"/>
                    <a:pt x="894576" y="121583"/>
                  </a:cubicBezTo>
                  <a:lnTo>
                    <a:pt x="894722" y="124124"/>
                  </a:lnTo>
                  <a:close/>
                </a:path>
              </a:pathLst>
            </a:custGeom>
            <a:solidFill>
              <a:srgbClr val="CE210F"/>
            </a:solidFill>
            <a:ln w="91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484777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4.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5.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6.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0C11E-7FB8-65D3-5E90-C586EAED74DE}"/>
              </a:ext>
            </a:extLst>
          </p:cNvPr>
          <p:cNvSpPr>
            <a:spLocks noGrp="1"/>
          </p:cNvSpPr>
          <p:nvPr>
            <p:ph type="title"/>
          </p:nvPr>
        </p:nvSpPr>
        <p:spPr>
          <a:xfrm>
            <a:off x="457200" y="457201"/>
            <a:ext cx="7448550" cy="3420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7372BA-CEC3-C2D0-D5AF-E19F3CDBE140}"/>
              </a:ext>
            </a:extLst>
          </p:cNvPr>
          <p:cNvSpPr>
            <a:spLocks noGrp="1"/>
          </p:cNvSpPr>
          <p:nvPr>
            <p:ph type="body" idx="1"/>
          </p:nvPr>
        </p:nvSpPr>
        <p:spPr>
          <a:xfrm>
            <a:off x="457200" y="1666800"/>
            <a:ext cx="7448550" cy="432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B25A59-3227-FA64-C2A5-2902A3230E52}"/>
              </a:ext>
            </a:extLst>
          </p:cNvPr>
          <p:cNvSpPr>
            <a:spLocks noGrp="1"/>
          </p:cNvSpPr>
          <p:nvPr>
            <p:ph type="dt" sz="half" idx="2"/>
          </p:nvPr>
        </p:nvSpPr>
        <p:spPr>
          <a:xfrm>
            <a:off x="457200" y="6515100"/>
            <a:ext cx="3621088" cy="117339"/>
          </a:xfrm>
          <a:prstGeom prst="rect">
            <a:avLst/>
          </a:prstGeom>
        </p:spPr>
        <p:txBody>
          <a:bodyPr vert="horz" lIns="0" tIns="0" rIns="0" bIns="0" rtlCol="0" anchor="ctr"/>
          <a:lstStyle>
            <a:lvl1pPr algn="l">
              <a:defRPr sz="600" spc="50" baseline="0">
                <a:solidFill>
                  <a:schemeClr val="accent1"/>
                </a:solidFill>
              </a:defRPr>
            </a:lvl1pPr>
          </a:lstStyle>
          <a:p>
            <a:endParaRPr lang="en-GB"/>
          </a:p>
        </p:txBody>
      </p:sp>
      <p:sp>
        <p:nvSpPr>
          <p:cNvPr id="5" name="Footer Placeholder 4">
            <a:extLst>
              <a:ext uri="{FF2B5EF4-FFF2-40B4-BE49-F238E27FC236}">
                <a16:creationId xmlns:a16="http://schemas.microsoft.com/office/drawing/2014/main" id="{1A43F464-F785-4779-3C00-4E1C8D410E0B}"/>
              </a:ext>
            </a:extLst>
          </p:cNvPr>
          <p:cNvSpPr>
            <a:spLocks noGrp="1"/>
          </p:cNvSpPr>
          <p:nvPr>
            <p:ph type="ftr" sz="quarter" idx="3"/>
          </p:nvPr>
        </p:nvSpPr>
        <p:spPr>
          <a:xfrm>
            <a:off x="8113714" y="6515100"/>
            <a:ext cx="2868610" cy="117339"/>
          </a:xfrm>
          <a:prstGeom prst="rect">
            <a:avLst/>
          </a:prstGeom>
        </p:spPr>
        <p:txBody>
          <a:bodyPr vert="horz" lIns="91440" tIns="45720" rIns="91440" bIns="45720" rtlCol="0" anchor="ctr"/>
          <a:lstStyle>
            <a:lvl1pPr algn="r">
              <a:defRPr sz="600" spc="50" baseline="0">
                <a:solidFill>
                  <a:schemeClr val="accent1"/>
                </a:solidFill>
              </a:defRPr>
            </a:lvl1pPr>
          </a:lstStyle>
          <a:p>
            <a:r>
              <a:rPr lang="en-GB"/>
              <a:t>Confidential – British Airways</a:t>
            </a:r>
          </a:p>
        </p:txBody>
      </p:sp>
      <p:sp>
        <p:nvSpPr>
          <p:cNvPr id="6" name="Slide Number Placeholder 5">
            <a:extLst>
              <a:ext uri="{FF2B5EF4-FFF2-40B4-BE49-F238E27FC236}">
                <a16:creationId xmlns:a16="http://schemas.microsoft.com/office/drawing/2014/main" id="{E6823F44-EACC-80C5-0E1D-804FE7B48594}"/>
              </a:ext>
            </a:extLst>
          </p:cNvPr>
          <p:cNvSpPr>
            <a:spLocks noGrp="1"/>
          </p:cNvSpPr>
          <p:nvPr>
            <p:ph type="sldNum" sz="quarter" idx="4"/>
          </p:nvPr>
        </p:nvSpPr>
        <p:spPr>
          <a:xfrm>
            <a:off x="11734799" y="6515100"/>
            <a:ext cx="157163" cy="117339"/>
          </a:xfrm>
          <a:prstGeom prst="rect">
            <a:avLst/>
          </a:prstGeom>
        </p:spPr>
        <p:txBody>
          <a:bodyPr vert="horz" lIns="0" tIns="0" rIns="0" bIns="0" rtlCol="0" anchor="ctr"/>
          <a:lstStyle>
            <a:lvl1pPr algn="r">
              <a:defRPr sz="600" spc="50" baseline="0">
                <a:solidFill>
                  <a:schemeClr val="accent1"/>
                </a:solidFill>
              </a:defRPr>
            </a:lvl1pPr>
          </a:lstStyle>
          <a:p>
            <a:fld id="{547D8F62-AA94-4162-81E0-AD925AB77EC1}" type="slidenum">
              <a:rPr lang="en-GB" smtClean="0"/>
              <a:pPr/>
              <a:t>‹#›</a:t>
            </a:fld>
            <a:endParaRPr lang="en-GB"/>
          </a:p>
        </p:txBody>
      </p:sp>
      <p:sp>
        <p:nvSpPr>
          <p:cNvPr id="12" name="Rectangle 11">
            <a:extLst>
              <a:ext uri="{FF2B5EF4-FFF2-40B4-BE49-F238E27FC236}">
                <a16:creationId xmlns:a16="http://schemas.microsoft.com/office/drawing/2014/main" id="{8743AF85-01A0-1C0B-F7E5-98864E3C570C}"/>
              </a:ext>
            </a:extLst>
          </p:cNvPr>
          <p:cNvSpPr/>
          <p:nvPr userDrawn="1"/>
        </p:nvSpPr>
        <p:spPr>
          <a:xfrm>
            <a:off x="14055892" y="433312"/>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62C3173-2397-C6EF-7DA8-08E1CED48C12}"/>
              </a:ext>
            </a:extLst>
          </p:cNvPr>
          <p:cNvSpPr/>
          <p:nvPr userDrawn="1"/>
        </p:nvSpPr>
        <p:spPr>
          <a:xfrm>
            <a:off x="12360097" y="436057"/>
            <a:ext cx="363144" cy="36314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D9CC1078-0B47-F892-666F-67B6B449986C}"/>
              </a:ext>
            </a:extLst>
          </p:cNvPr>
          <p:cNvSpPr/>
          <p:nvPr userDrawn="1"/>
        </p:nvSpPr>
        <p:spPr>
          <a:xfrm>
            <a:off x="12925362" y="436057"/>
            <a:ext cx="363144" cy="36314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51A542B0-123C-B2F0-275B-5248656CE1BA}"/>
              </a:ext>
            </a:extLst>
          </p:cNvPr>
          <p:cNvSpPr/>
          <p:nvPr userDrawn="1"/>
        </p:nvSpPr>
        <p:spPr>
          <a:xfrm>
            <a:off x="12925362" y="2387402"/>
            <a:ext cx="363144" cy="36314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777F992-526A-20E0-B617-95DD544D10F8}"/>
              </a:ext>
            </a:extLst>
          </p:cNvPr>
          <p:cNvSpPr/>
          <p:nvPr userDrawn="1"/>
        </p:nvSpPr>
        <p:spPr>
          <a:xfrm>
            <a:off x="13490627" y="2387402"/>
            <a:ext cx="363144" cy="36314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9929CC2-C2DE-D399-0C5C-564540F5E5C4}"/>
              </a:ext>
            </a:extLst>
          </p:cNvPr>
          <p:cNvSpPr/>
          <p:nvPr userDrawn="1"/>
        </p:nvSpPr>
        <p:spPr>
          <a:xfrm>
            <a:off x="13490628" y="1411730"/>
            <a:ext cx="363143" cy="36314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BAE529A8-BBB0-444A-FB5C-8617E467EC09}"/>
              </a:ext>
            </a:extLst>
          </p:cNvPr>
          <p:cNvSpPr/>
          <p:nvPr userDrawn="1"/>
        </p:nvSpPr>
        <p:spPr>
          <a:xfrm>
            <a:off x="12931439" y="1411730"/>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35CFFCA2-AAAF-C78F-9650-8CE6256E052C}"/>
              </a:ext>
            </a:extLst>
          </p:cNvPr>
          <p:cNvSpPr/>
          <p:nvPr userDrawn="1"/>
        </p:nvSpPr>
        <p:spPr>
          <a:xfrm>
            <a:off x="13490627" y="436057"/>
            <a:ext cx="363144" cy="363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A87CEB9-0020-2AB4-DED6-9DD6E82C6F54}"/>
              </a:ext>
            </a:extLst>
          </p:cNvPr>
          <p:cNvSpPr txBox="1"/>
          <p:nvPr userDrawn="1"/>
        </p:nvSpPr>
        <p:spPr>
          <a:xfrm>
            <a:off x="12360097" y="0"/>
            <a:ext cx="210734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Primary Colour Palette:</a:t>
            </a:r>
          </a:p>
        </p:txBody>
      </p:sp>
      <p:sp>
        <p:nvSpPr>
          <p:cNvPr id="8" name="TextBox 7">
            <a:extLst>
              <a:ext uri="{FF2B5EF4-FFF2-40B4-BE49-F238E27FC236}">
                <a16:creationId xmlns:a16="http://schemas.microsoft.com/office/drawing/2014/main" id="{787F8E69-A327-981B-750E-6DF14C39C9E3}"/>
              </a:ext>
            </a:extLst>
          </p:cNvPr>
          <p:cNvSpPr txBox="1"/>
          <p:nvPr userDrawn="1"/>
        </p:nvSpPr>
        <p:spPr>
          <a:xfrm>
            <a:off x="12360097" y="975671"/>
            <a:ext cx="238668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Traffic Light Label Colours:</a:t>
            </a:r>
          </a:p>
        </p:txBody>
      </p:sp>
      <p:sp>
        <p:nvSpPr>
          <p:cNvPr id="9" name="Rectangle 8">
            <a:extLst>
              <a:ext uri="{FF2B5EF4-FFF2-40B4-BE49-F238E27FC236}">
                <a16:creationId xmlns:a16="http://schemas.microsoft.com/office/drawing/2014/main" id="{C2E77852-A69E-0F05-0E1B-60414BA7EE0C}"/>
              </a:ext>
            </a:extLst>
          </p:cNvPr>
          <p:cNvSpPr/>
          <p:nvPr userDrawn="1"/>
        </p:nvSpPr>
        <p:spPr>
          <a:xfrm>
            <a:off x="12360097" y="1411730"/>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ECB4BBB-4581-C478-C1A3-779E5EA811EF}"/>
              </a:ext>
            </a:extLst>
          </p:cNvPr>
          <p:cNvSpPr txBox="1"/>
          <p:nvPr userDrawn="1"/>
        </p:nvSpPr>
        <p:spPr>
          <a:xfrm>
            <a:off x="12360097" y="1954931"/>
            <a:ext cx="2927126"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Gold/Silver/Bronze Label Colours:</a:t>
            </a:r>
          </a:p>
        </p:txBody>
      </p:sp>
      <p:sp>
        <p:nvSpPr>
          <p:cNvPr id="11" name="Rectangle 10">
            <a:extLst>
              <a:ext uri="{FF2B5EF4-FFF2-40B4-BE49-F238E27FC236}">
                <a16:creationId xmlns:a16="http://schemas.microsoft.com/office/drawing/2014/main" id="{64F3D1A3-522C-1A09-5B1D-15BF532C1917}"/>
              </a:ext>
            </a:extLst>
          </p:cNvPr>
          <p:cNvSpPr/>
          <p:nvPr userDrawn="1"/>
        </p:nvSpPr>
        <p:spPr>
          <a:xfrm>
            <a:off x="12360098" y="2387402"/>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E27C1189-8389-505E-29E9-8D75868CF7F0}"/>
              </a:ext>
            </a:extLst>
          </p:cNvPr>
          <p:cNvSpPr txBox="1"/>
          <p:nvPr userDrawn="1"/>
        </p:nvSpPr>
        <p:spPr>
          <a:xfrm>
            <a:off x="12360097" y="2934191"/>
            <a:ext cx="2058939" cy="430887"/>
          </a:xfrm>
          <a:prstGeom prst="rect">
            <a:avLst/>
          </a:prstGeom>
          <a:noFill/>
        </p:spPr>
        <p:txBody>
          <a:bodyPr wrap="square" lIns="0" tIns="0" rIns="0" bIns="0" rtlCol="0">
            <a:spAutoFit/>
          </a:bodyPr>
          <a:lstStyle/>
          <a:p>
            <a:pPr>
              <a:buClr>
                <a:schemeClr val="tx2"/>
              </a:buClr>
            </a:pPr>
            <a:r>
              <a:rPr lang="en-GB" sz="1400">
                <a:solidFill>
                  <a:schemeClr val="tx2"/>
                </a:solidFill>
              </a:rPr>
              <a:t>Additional colours to use for charts when required:</a:t>
            </a:r>
          </a:p>
        </p:txBody>
      </p:sp>
      <p:sp>
        <p:nvSpPr>
          <p:cNvPr id="24" name="Rectangle 23">
            <a:extLst>
              <a:ext uri="{FF2B5EF4-FFF2-40B4-BE49-F238E27FC236}">
                <a16:creationId xmlns:a16="http://schemas.microsoft.com/office/drawing/2014/main" id="{7FCCCECE-371D-AF08-5232-21045A2E3725}"/>
              </a:ext>
            </a:extLst>
          </p:cNvPr>
          <p:cNvSpPr/>
          <p:nvPr userDrawn="1"/>
        </p:nvSpPr>
        <p:spPr>
          <a:xfrm>
            <a:off x="12373908" y="3934105"/>
            <a:ext cx="353841" cy="353841"/>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942D8226-3448-4588-FEA5-2DE3939C7FED}"/>
              </a:ext>
            </a:extLst>
          </p:cNvPr>
          <p:cNvSpPr/>
          <p:nvPr userDrawn="1"/>
        </p:nvSpPr>
        <p:spPr>
          <a:xfrm>
            <a:off x="12934665" y="3934105"/>
            <a:ext cx="353841" cy="353841"/>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E37C92A-6AED-1BBC-702D-FA7A0DCE1679}"/>
              </a:ext>
            </a:extLst>
          </p:cNvPr>
          <p:cNvSpPr/>
          <p:nvPr userDrawn="1"/>
        </p:nvSpPr>
        <p:spPr>
          <a:xfrm>
            <a:off x="13499930" y="3934105"/>
            <a:ext cx="353841" cy="35384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70063A75-C230-D2C2-EA32-21812A097DB3}"/>
              </a:ext>
            </a:extLst>
          </p:cNvPr>
          <p:cNvSpPr/>
          <p:nvPr userDrawn="1"/>
        </p:nvSpPr>
        <p:spPr>
          <a:xfrm>
            <a:off x="12373908" y="4396069"/>
            <a:ext cx="353841" cy="35384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2E4FEDDC-6306-B4F0-D350-1AA372260170}"/>
              </a:ext>
            </a:extLst>
          </p:cNvPr>
          <p:cNvSpPr/>
          <p:nvPr userDrawn="1"/>
        </p:nvSpPr>
        <p:spPr>
          <a:xfrm>
            <a:off x="12934665" y="4396069"/>
            <a:ext cx="353841" cy="353841"/>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A4921AC5-F225-B788-CDBE-B0224C41B07D}"/>
              </a:ext>
            </a:extLst>
          </p:cNvPr>
          <p:cNvSpPr/>
          <p:nvPr userDrawn="1"/>
        </p:nvSpPr>
        <p:spPr>
          <a:xfrm>
            <a:off x="13499930" y="4396069"/>
            <a:ext cx="353841" cy="35384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7CF1885-860D-72BC-8BC5-9941996A5269}"/>
              </a:ext>
            </a:extLst>
          </p:cNvPr>
          <p:cNvSpPr/>
          <p:nvPr userDrawn="1"/>
        </p:nvSpPr>
        <p:spPr>
          <a:xfrm>
            <a:off x="12373908" y="3473201"/>
            <a:ext cx="353841" cy="353841"/>
          </a:xfrm>
          <a:prstGeom prst="rect">
            <a:avLst/>
          </a:prstGeom>
          <a:solidFill>
            <a:srgbClr val="0B6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A1AF1194-5BDD-3DC5-1BB0-80544393E49D}"/>
              </a:ext>
            </a:extLst>
          </p:cNvPr>
          <p:cNvSpPr/>
          <p:nvPr userDrawn="1"/>
        </p:nvSpPr>
        <p:spPr>
          <a:xfrm>
            <a:off x="12934665" y="3473201"/>
            <a:ext cx="353841" cy="353841"/>
          </a:xfrm>
          <a:prstGeom prst="rect">
            <a:avLst/>
          </a:prstGeom>
          <a:solidFill>
            <a:srgbClr val="00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A79B2ED5-3688-0C36-A0E3-F9BA9D8BFF65}"/>
              </a:ext>
            </a:extLst>
          </p:cNvPr>
          <p:cNvSpPr/>
          <p:nvPr userDrawn="1"/>
        </p:nvSpPr>
        <p:spPr>
          <a:xfrm>
            <a:off x="13490627" y="3473201"/>
            <a:ext cx="353841" cy="353841"/>
          </a:xfrm>
          <a:prstGeom prst="rect">
            <a:avLst/>
          </a:prstGeom>
          <a:solidFill>
            <a:srgbClr val="8DAB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0300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dt="0"/>
  <p:txStyles>
    <p:titleStyle>
      <a:lvl1pPr algn="l" defTabSz="914400" rtl="0" eaLnBrk="1" latinLnBrk="0" hangingPunct="1">
        <a:lnSpc>
          <a:spcPct val="120000"/>
        </a:lnSpc>
        <a:spcBef>
          <a:spcPct val="0"/>
        </a:spcBef>
        <a:buNone/>
        <a:defRPr sz="1800" b="1" kern="1200" cap="all" spc="300" baseline="0">
          <a:solidFill>
            <a:schemeClr val="accent1"/>
          </a:solidFill>
          <a:latin typeface="+mj-lt"/>
          <a:ea typeface="+mj-ea"/>
          <a:cs typeface="+mj-cs"/>
        </a:defRPr>
      </a:lvl1pPr>
    </p:titleStyle>
    <p:bodyStyle>
      <a:lvl1pPr marL="216000" indent="-216000" algn="l" defTabSz="914400" rtl="0" eaLnBrk="1" latinLnBrk="0" hangingPunct="1">
        <a:lnSpc>
          <a:spcPct val="114000"/>
        </a:lnSpc>
        <a:spcBef>
          <a:spcPts val="0"/>
        </a:spcBef>
        <a:spcAft>
          <a:spcPts val="1200"/>
        </a:spcAft>
        <a:buFont typeface="Arial" panose="020B0604020202020204" pitchFamily="34" charset="0"/>
        <a:buChar char="•"/>
        <a:defRPr sz="1400" kern="1200" spc="50" baseline="0">
          <a:solidFill>
            <a:schemeClr val="accent1"/>
          </a:solidFill>
          <a:latin typeface="+mn-lt"/>
          <a:ea typeface="+mn-ea"/>
          <a:cs typeface="+mn-cs"/>
        </a:defRPr>
      </a:lvl1pPr>
      <a:lvl2pPr marL="432000" indent="-216000" algn="l" defTabSz="914400" rtl="0" eaLnBrk="1" latinLnBrk="0" hangingPunct="1">
        <a:lnSpc>
          <a:spcPct val="114000"/>
        </a:lnSpc>
        <a:spcBef>
          <a:spcPts val="0"/>
        </a:spcBef>
        <a:spcAft>
          <a:spcPts val="1200"/>
        </a:spcAft>
        <a:buSzPct val="80000"/>
        <a:buFont typeface="Courier New" panose="02070309020205020404" pitchFamily="49" charset="0"/>
        <a:buChar char="o"/>
        <a:defRPr sz="1400" kern="1200" spc="50" baseline="0">
          <a:solidFill>
            <a:schemeClr val="accent1"/>
          </a:solidFill>
          <a:latin typeface="+mn-lt"/>
          <a:ea typeface="+mn-ea"/>
          <a:cs typeface="+mn-cs"/>
        </a:defRPr>
      </a:lvl2pPr>
      <a:lvl3pPr marL="648000" indent="-216000" algn="l" defTabSz="914400" rtl="0" eaLnBrk="1" latinLnBrk="0" hangingPunct="1">
        <a:lnSpc>
          <a:spcPct val="114000"/>
        </a:lnSpc>
        <a:spcBef>
          <a:spcPts val="0"/>
        </a:spcBef>
        <a:spcAft>
          <a:spcPts val="1200"/>
        </a:spcAft>
        <a:buSzPct val="120000"/>
        <a:buFont typeface="Arial" panose="020B0604020202020204" pitchFamily="34" charset="0"/>
        <a:buChar char="­"/>
        <a:defRPr sz="1400" kern="1200" spc="50" baseline="0">
          <a:solidFill>
            <a:schemeClr val="accent1"/>
          </a:solidFill>
          <a:latin typeface="+mn-lt"/>
          <a:ea typeface="+mn-ea"/>
          <a:cs typeface="+mn-cs"/>
        </a:defRPr>
      </a:lvl3pPr>
      <a:lvl4pPr marL="216000" indent="-216000" algn="l" defTabSz="914400" rtl="0" eaLnBrk="1" latinLnBrk="0" hangingPunct="1">
        <a:lnSpc>
          <a:spcPct val="114000"/>
        </a:lnSpc>
        <a:spcBef>
          <a:spcPts val="0"/>
        </a:spcBef>
        <a:spcAft>
          <a:spcPts val="1200"/>
        </a:spcAft>
        <a:buClr>
          <a:schemeClr val="accent2"/>
        </a:buClr>
        <a:buFont typeface="Arial" panose="020B0604020202020204" pitchFamily="34" charset="0"/>
        <a:buChar char="•"/>
        <a:defRPr sz="1400" kern="1200" spc="50" baseline="0">
          <a:solidFill>
            <a:schemeClr val="accent1"/>
          </a:solidFill>
          <a:latin typeface="+mn-lt"/>
          <a:ea typeface="+mn-ea"/>
          <a:cs typeface="+mn-cs"/>
        </a:defRPr>
      </a:lvl4pPr>
      <a:lvl5pPr marL="216000" indent="-216000" algn="l" defTabSz="914400" rtl="0" eaLnBrk="1" latinLnBrk="0" hangingPunct="1">
        <a:lnSpc>
          <a:spcPct val="114000"/>
        </a:lnSpc>
        <a:spcBef>
          <a:spcPts val="0"/>
        </a:spcBef>
        <a:spcAft>
          <a:spcPts val="1200"/>
        </a:spcAft>
        <a:buClr>
          <a:schemeClr val="tx2"/>
        </a:buClr>
        <a:buFont typeface="Arial" panose="020B0604020202020204" pitchFamily="34" charset="0"/>
        <a:buChar char="•"/>
        <a:defRPr sz="1400" kern="1200" spc="50" baseline="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61" userDrawn="1">
          <p15:clr>
            <a:srgbClr val="F26B43"/>
          </p15:clr>
        </p15:guide>
        <p15:guide id="5" pos="890" userDrawn="1">
          <p15:clr>
            <a:srgbClr val="F26B43"/>
          </p15:clr>
        </p15:guide>
        <p15:guide id="6" pos="1364" userDrawn="1">
          <p15:clr>
            <a:srgbClr val="F26B43"/>
          </p15:clr>
        </p15:guide>
        <p15:guide id="7" pos="1493" userDrawn="1">
          <p15:clr>
            <a:srgbClr val="F26B43"/>
          </p15:clr>
        </p15:guide>
        <p15:guide id="8" pos="1966" userDrawn="1">
          <p15:clr>
            <a:srgbClr val="F26B43"/>
          </p15:clr>
        </p15:guide>
        <p15:guide id="9" pos="2094" userDrawn="1">
          <p15:clr>
            <a:srgbClr val="F26B43"/>
          </p15:clr>
        </p15:guide>
        <p15:guide id="10" pos="2569" userDrawn="1">
          <p15:clr>
            <a:srgbClr val="F26B43"/>
          </p15:clr>
        </p15:guide>
        <p15:guide id="11" pos="2699" userDrawn="1">
          <p15:clr>
            <a:srgbClr val="F26B43"/>
          </p15:clr>
        </p15:guide>
        <p15:guide id="12" pos="3172" userDrawn="1">
          <p15:clr>
            <a:srgbClr val="F26B43"/>
          </p15:clr>
        </p15:guide>
        <p15:guide id="13" pos="3302" userDrawn="1">
          <p15:clr>
            <a:srgbClr val="F26B43"/>
          </p15:clr>
        </p15:guide>
        <p15:guide id="14" pos="3775" userDrawn="1">
          <p15:clr>
            <a:srgbClr val="F26B43"/>
          </p15:clr>
        </p15:guide>
        <p15:guide id="15" pos="3904" userDrawn="1">
          <p15:clr>
            <a:srgbClr val="F26B43"/>
          </p15:clr>
        </p15:guide>
        <p15:guide id="16" pos="4378" userDrawn="1">
          <p15:clr>
            <a:srgbClr val="F26B43"/>
          </p15:clr>
        </p15:guide>
        <p15:guide id="17" pos="4507" userDrawn="1">
          <p15:clr>
            <a:srgbClr val="F26B43"/>
          </p15:clr>
        </p15:guide>
        <p15:guide id="18" pos="4980" userDrawn="1">
          <p15:clr>
            <a:srgbClr val="F26B43"/>
          </p15:clr>
        </p15:guide>
        <p15:guide id="19" pos="5110" userDrawn="1">
          <p15:clr>
            <a:srgbClr val="F26B43"/>
          </p15:clr>
        </p15:guide>
        <p15:guide id="20" pos="5583" userDrawn="1">
          <p15:clr>
            <a:srgbClr val="F26B43"/>
          </p15:clr>
        </p15:guide>
        <p15:guide id="21" pos="5722" userDrawn="1">
          <p15:clr>
            <a:srgbClr val="F26B43"/>
          </p15:clr>
        </p15:guide>
        <p15:guide id="22" pos="6186" userDrawn="1">
          <p15:clr>
            <a:srgbClr val="F26B43"/>
          </p15:clr>
        </p15:guide>
        <p15:guide id="23" pos="6316" userDrawn="1">
          <p15:clr>
            <a:srgbClr val="F26B43"/>
          </p15:clr>
        </p15:guide>
        <p15:guide id="24" pos="6788" userDrawn="1">
          <p15:clr>
            <a:srgbClr val="F26B43"/>
          </p15:clr>
        </p15:guide>
        <p15:guide id="25" pos="6918"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guide id="31" orient="horz" pos="187" userDrawn="1">
          <p15:clr>
            <a:srgbClr val="F26B43"/>
          </p15:clr>
        </p15:guide>
        <p15:guide id="32" orient="horz" pos="4138" userDrawn="1">
          <p15:clr>
            <a:srgbClr val="F26B43"/>
          </p15:clr>
        </p15:guide>
        <p15:guide id="33" pos="187" userDrawn="1">
          <p15:clr>
            <a:srgbClr val="F26B43"/>
          </p15:clr>
        </p15:guide>
        <p15:guide id="34" pos="749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0C11E-7FB8-65D3-5E90-C586EAED74DE}"/>
              </a:ext>
            </a:extLst>
          </p:cNvPr>
          <p:cNvSpPr>
            <a:spLocks noGrp="1"/>
          </p:cNvSpPr>
          <p:nvPr>
            <p:ph type="title"/>
          </p:nvPr>
        </p:nvSpPr>
        <p:spPr>
          <a:xfrm>
            <a:off x="457200" y="457201"/>
            <a:ext cx="7448550" cy="3420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7372BA-CEC3-C2D0-D5AF-E19F3CDBE140}"/>
              </a:ext>
            </a:extLst>
          </p:cNvPr>
          <p:cNvSpPr>
            <a:spLocks noGrp="1"/>
          </p:cNvSpPr>
          <p:nvPr>
            <p:ph type="body" idx="1"/>
          </p:nvPr>
        </p:nvSpPr>
        <p:spPr>
          <a:xfrm>
            <a:off x="457200" y="1666800"/>
            <a:ext cx="7448550" cy="432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B25A59-3227-FA64-C2A5-2902A3230E52}"/>
              </a:ext>
            </a:extLst>
          </p:cNvPr>
          <p:cNvSpPr>
            <a:spLocks noGrp="1"/>
          </p:cNvSpPr>
          <p:nvPr>
            <p:ph type="dt" sz="half" idx="2"/>
          </p:nvPr>
        </p:nvSpPr>
        <p:spPr>
          <a:xfrm>
            <a:off x="457200" y="6515100"/>
            <a:ext cx="3621088" cy="117339"/>
          </a:xfrm>
          <a:prstGeom prst="rect">
            <a:avLst/>
          </a:prstGeom>
        </p:spPr>
        <p:txBody>
          <a:bodyPr vert="horz" lIns="0" tIns="0" rIns="0" bIns="0" rtlCol="0" anchor="ctr"/>
          <a:lstStyle>
            <a:lvl1pPr algn="l">
              <a:defRPr sz="600" spc="50" baseline="0">
                <a:solidFill>
                  <a:schemeClr val="accent1"/>
                </a:solidFill>
              </a:defRPr>
            </a:lvl1pPr>
          </a:lstStyle>
          <a:p>
            <a:endParaRPr lang="en-GB"/>
          </a:p>
        </p:txBody>
      </p:sp>
      <p:sp>
        <p:nvSpPr>
          <p:cNvPr id="5" name="Footer Placeholder 4">
            <a:extLst>
              <a:ext uri="{FF2B5EF4-FFF2-40B4-BE49-F238E27FC236}">
                <a16:creationId xmlns:a16="http://schemas.microsoft.com/office/drawing/2014/main" id="{1A43F464-F785-4779-3C00-4E1C8D410E0B}"/>
              </a:ext>
            </a:extLst>
          </p:cNvPr>
          <p:cNvSpPr>
            <a:spLocks noGrp="1"/>
          </p:cNvSpPr>
          <p:nvPr>
            <p:ph type="ftr" sz="quarter" idx="3"/>
          </p:nvPr>
        </p:nvSpPr>
        <p:spPr>
          <a:xfrm>
            <a:off x="8113714" y="6515100"/>
            <a:ext cx="2868610" cy="117339"/>
          </a:xfrm>
          <a:prstGeom prst="rect">
            <a:avLst/>
          </a:prstGeom>
        </p:spPr>
        <p:txBody>
          <a:bodyPr vert="horz" lIns="91440" tIns="45720" rIns="91440" bIns="45720" rtlCol="0" anchor="ctr"/>
          <a:lstStyle>
            <a:lvl1pPr algn="r">
              <a:defRPr sz="600" spc="50" baseline="0">
                <a:solidFill>
                  <a:schemeClr val="accent1"/>
                </a:solidFill>
              </a:defRPr>
            </a:lvl1pPr>
          </a:lstStyle>
          <a:p>
            <a:r>
              <a:rPr lang="en-GB"/>
              <a:t>Confidential – British Airways</a:t>
            </a:r>
          </a:p>
        </p:txBody>
      </p:sp>
      <p:sp>
        <p:nvSpPr>
          <p:cNvPr id="6" name="Slide Number Placeholder 5">
            <a:extLst>
              <a:ext uri="{FF2B5EF4-FFF2-40B4-BE49-F238E27FC236}">
                <a16:creationId xmlns:a16="http://schemas.microsoft.com/office/drawing/2014/main" id="{E6823F44-EACC-80C5-0E1D-804FE7B48594}"/>
              </a:ext>
            </a:extLst>
          </p:cNvPr>
          <p:cNvSpPr>
            <a:spLocks noGrp="1"/>
          </p:cNvSpPr>
          <p:nvPr>
            <p:ph type="sldNum" sz="quarter" idx="4"/>
          </p:nvPr>
        </p:nvSpPr>
        <p:spPr>
          <a:xfrm>
            <a:off x="11734799" y="6515100"/>
            <a:ext cx="157163" cy="117339"/>
          </a:xfrm>
          <a:prstGeom prst="rect">
            <a:avLst/>
          </a:prstGeom>
        </p:spPr>
        <p:txBody>
          <a:bodyPr vert="horz" lIns="0" tIns="0" rIns="0" bIns="0" rtlCol="0" anchor="ctr"/>
          <a:lstStyle>
            <a:lvl1pPr algn="r">
              <a:defRPr sz="600" spc="50" baseline="0">
                <a:solidFill>
                  <a:schemeClr val="accent1"/>
                </a:solidFill>
              </a:defRPr>
            </a:lvl1pPr>
          </a:lstStyle>
          <a:p>
            <a:fld id="{547D8F62-AA94-4162-81E0-AD925AB77EC1}" type="slidenum">
              <a:rPr lang="en-GB" smtClean="0"/>
              <a:pPr/>
              <a:t>‹#›</a:t>
            </a:fld>
            <a:endParaRPr lang="en-GB"/>
          </a:p>
        </p:txBody>
      </p:sp>
      <p:sp>
        <p:nvSpPr>
          <p:cNvPr id="7" name="Rectangle 6">
            <a:extLst>
              <a:ext uri="{FF2B5EF4-FFF2-40B4-BE49-F238E27FC236}">
                <a16:creationId xmlns:a16="http://schemas.microsoft.com/office/drawing/2014/main" id="{62140518-E902-1AF3-0AA5-E660168D6EC4}"/>
              </a:ext>
            </a:extLst>
          </p:cNvPr>
          <p:cNvSpPr/>
          <p:nvPr userDrawn="1"/>
        </p:nvSpPr>
        <p:spPr>
          <a:xfrm>
            <a:off x="14055892" y="433312"/>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B47E195-CDB2-80F0-38A9-EBAEB42D70D8}"/>
              </a:ext>
            </a:extLst>
          </p:cNvPr>
          <p:cNvSpPr/>
          <p:nvPr userDrawn="1"/>
        </p:nvSpPr>
        <p:spPr>
          <a:xfrm>
            <a:off x="12360097" y="436057"/>
            <a:ext cx="363144" cy="36314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359D7EA-9A0B-1202-BCBF-A1429CD7F455}"/>
              </a:ext>
            </a:extLst>
          </p:cNvPr>
          <p:cNvSpPr/>
          <p:nvPr userDrawn="1"/>
        </p:nvSpPr>
        <p:spPr>
          <a:xfrm>
            <a:off x="12925362" y="436057"/>
            <a:ext cx="363144" cy="36314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DC7876C-F42B-8DCD-5AF2-13B0C3CEAB64}"/>
              </a:ext>
            </a:extLst>
          </p:cNvPr>
          <p:cNvSpPr/>
          <p:nvPr userDrawn="1"/>
        </p:nvSpPr>
        <p:spPr>
          <a:xfrm>
            <a:off x="12925362" y="2387402"/>
            <a:ext cx="363144" cy="36314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4A35EB0-98C9-A663-3C69-52C0FFE36EBF}"/>
              </a:ext>
            </a:extLst>
          </p:cNvPr>
          <p:cNvSpPr/>
          <p:nvPr userDrawn="1"/>
        </p:nvSpPr>
        <p:spPr>
          <a:xfrm>
            <a:off x="13490627" y="2387402"/>
            <a:ext cx="363144" cy="36314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FA19B808-9C49-254A-F724-FCE3C1F8BDE0}"/>
              </a:ext>
            </a:extLst>
          </p:cNvPr>
          <p:cNvSpPr/>
          <p:nvPr userDrawn="1"/>
        </p:nvSpPr>
        <p:spPr>
          <a:xfrm>
            <a:off x="13490628" y="1411730"/>
            <a:ext cx="363143" cy="36314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FF2BD3D-A07E-1893-F5EA-90DC7BE1B0EE}"/>
              </a:ext>
            </a:extLst>
          </p:cNvPr>
          <p:cNvSpPr/>
          <p:nvPr userDrawn="1"/>
        </p:nvSpPr>
        <p:spPr>
          <a:xfrm>
            <a:off x="12931439" y="1411730"/>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DB7F1958-E81C-4107-D0DD-E1207F58BCBE}"/>
              </a:ext>
            </a:extLst>
          </p:cNvPr>
          <p:cNvSpPr/>
          <p:nvPr userDrawn="1"/>
        </p:nvSpPr>
        <p:spPr>
          <a:xfrm>
            <a:off x="13490627" y="436057"/>
            <a:ext cx="363144" cy="363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7D72E7B6-0C8E-29FE-A417-86CB91085344}"/>
              </a:ext>
            </a:extLst>
          </p:cNvPr>
          <p:cNvSpPr txBox="1"/>
          <p:nvPr userDrawn="1"/>
        </p:nvSpPr>
        <p:spPr>
          <a:xfrm>
            <a:off x="12360097" y="0"/>
            <a:ext cx="210734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Primary Colour Palette:</a:t>
            </a:r>
          </a:p>
        </p:txBody>
      </p:sp>
      <p:sp>
        <p:nvSpPr>
          <p:cNvPr id="24" name="TextBox 23">
            <a:extLst>
              <a:ext uri="{FF2B5EF4-FFF2-40B4-BE49-F238E27FC236}">
                <a16:creationId xmlns:a16="http://schemas.microsoft.com/office/drawing/2014/main" id="{F4E563F7-FB22-E630-94C2-EE16F561DFC1}"/>
              </a:ext>
            </a:extLst>
          </p:cNvPr>
          <p:cNvSpPr txBox="1"/>
          <p:nvPr userDrawn="1"/>
        </p:nvSpPr>
        <p:spPr>
          <a:xfrm>
            <a:off x="12360097" y="975671"/>
            <a:ext cx="238668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Traffic Light Label Colours:</a:t>
            </a:r>
          </a:p>
        </p:txBody>
      </p:sp>
      <p:sp>
        <p:nvSpPr>
          <p:cNvPr id="25" name="Rectangle 24">
            <a:extLst>
              <a:ext uri="{FF2B5EF4-FFF2-40B4-BE49-F238E27FC236}">
                <a16:creationId xmlns:a16="http://schemas.microsoft.com/office/drawing/2014/main" id="{3329E3C6-3B3A-EB99-E246-856D93BB6C48}"/>
              </a:ext>
            </a:extLst>
          </p:cNvPr>
          <p:cNvSpPr/>
          <p:nvPr userDrawn="1"/>
        </p:nvSpPr>
        <p:spPr>
          <a:xfrm>
            <a:off x="12360097" y="1411730"/>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A5EB63FF-6B67-A46E-8C8E-95C51778D03E}"/>
              </a:ext>
            </a:extLst>
          </p:cNvPr>
          <p:cNvSpPr txBox="1"/>
          <p:nvPr userDrawn="1"/>
        </p:nvSpPr>
        <p:spPr>
          <a:xfrm>
            <a:off x="12360097" y="1954931"/>
            <a:ext cx="2927126"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Gold/Silver/Bronze Label Colours:</a:t>
            </a:r>
          </a:p>
        </p:txBody>
      </p:sp>
      <p:sp>
        <p:nvSpPr>
          <p:cNvPr id="27" name="Rectangle 26">
            <a:extLst>
              <a:ext uri="{FF2B5EF4-FFF2-40B4-BE49-F238E27FC236}">
                <a16:creationId xmlns:a16="http://schemas.microsoft.com/office/drawing/2014/main" id="{66E02924-2F8C-4493-1763-A2BAE2B16A17}"/>
              </a:ext>
            </a:extLst>
          </p:cNvPr>
          <p:cNvSpPr/>
          <p:nvPr userDrawn="1"/>
        </p:nvSpPr>
        <p:spPr>
          <a:xfrm>
            <a:off x="12360098" y="2387402"/>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95871018-F98F-B1AC-8B7B-6125F458F424}"/>
              </a:ext>
            </a:extLst>
          </p:cNvPr>
          <p:cNvSpPr txBox="1"/>
          <p:nvPr userDrawn="1"/>
        </p:nvSpPr>
        <p:spPr>
          <a:xfrm>
            <a:off x="12360097" y="2934191"/>
            <a:ext cx="2058939" cy="430887"/>
          </a:xfrm>
          <a:prstGeom prst="rect">
            <a:avLst/>
          </a:prstGeom>
          <a:noFill/>
        </p:spPr>
        <p:txBody>
          <a:bodyPr wrap="square" lIns="0" tIns="0" rIns="0" bIns="0" rtlCol="0">
            <a:spAutoFit/>
          </a:bodyPr>
          <a:lstStyle/>
          <a:p>
            <a:pPr>
              <a:buClr>
                <a:schemeClr val="tx2"/>
              </a:buClr>
            </a:pPr>
            <a:r>
              <a:rPr lang="en-GB" sz="1400">
                <a:solidFill>
                  <a:schemeClr val="tx2"/>
                </a:solidFill>
              </a:rPr>
              <a:t>Additional colours to use for charts when required:</a:t>
            </a:r>
          </a:p>
        </p:txBody>
      </p:sp>
      <p:sp>
        <p:nvSpPr>
          <p:cNvPr id="19" name="Rectangle 18">
            <a:extLst>
              <a:ext uri="{FF2B5EF4-FFF2-40B4-BE49-F238E27FC236}">
                <a16:creationId xmlns:a16="http://schemas.microsoft.com/office/drawing/2014/main" id="{CF6CE13E-383D-446C-644F-54C11DA6737B}"/>
              </a:ext>
            </a:extLst>
          </p:cNvPr>
          <p:cNvSpPr/>
          <p:nvPr userDrawn="1"/>
        </p:nvSpPr>
        <p:spPr>
          <a:xfrm>
            <a:off x="12373908" y="3934105"/>
            <a:ext cx="353841" cy="353841"/>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930FA000-EB98-415A-4FC1-75B74C095C49}"/>
              </a:ext>
            </a:extLst>
          </p:cNvPr>
          <p:cNvSpPr/>
          <p:nvPr userDrawn="1"/>
        </p:nvSpPr>
        <p:spPr>
          <a:xfrm>
            <a:off x="12934665" y="3934105"/>
            <a:ext cx="353841" cy="353841"/>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152A8C1-CC54-AB5F-11F1-07A5EA670C4A}"/>
              </a:ext>
            </a:extLst>
          </p:cNvPr>
          <p:cNvSpPr/>
          <p:nvPr userDrawn="1"/>
        </p:nvSpPr>
        <p:spPr>
          <a:xfrm>
            <a:off x="13499930" y="3934105"/>
            <a:ext cx="353841" cy="35384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AA1CB207-EE13-FDCE-0C20-A51D286CCEE8}"/>
              </a:ext>
            </a:extLst>
          </p:cNvPr>
          <p:cNvSpPr/>
          <p:nvPr userDrawn="1"/>
        </p:nvSpPr>
        <p:spPr>
          <a:xfrm>
            <a:off x="12373908" y="4396069"/>
            <a:ext cx="353841" cy="35384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B234838-3D29-0E23-8ADD-568DC7F4072D}"/>
              </a:ext>
            </a:extLst>
          </p:cNvPr>
          <p:cNvSpPr/>
          <p:nvPr userDrawn="1"/>
        </p:nvSpPr>
        <p:spPr>
          <a:xfrm>
            <a:off x="12934665" y="4396069"/>
            <a:ext cx="353841" cy="353841"/>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59D62BD-CC68-5C5D-D019-CB197A759EAA}"/>
              </a:ext>
            </a:extLst>
          </p:cNvPr>
          <p:cNvSpPr/>
          <p:nvPr userDrawn="1"/>
        </p:nvSpPr>
        <p:spPr>
          <a:xfrm>
            <a:off x="13499930" y="4396069"/>
            <a:ext cx="353841" cy="35384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DA551E2F-151D-D431-977C-F081BC47FFCA}"/>
              </a:ext>
            </a:extLst>
          </p:cNvPr>
          <p:cNvSpPr/>
          <p:nvPr userDrawn="1"/>
        </p:nvSpPr>
        <p:spPr>
          <a:xfrm>
            <a:off x="12373908" y="3473201"/>
            <a:ext cx="353841" cy="353841"/>
          </a:xfrm>
          <a:prstGeom prst="rect">
            <a:avLst/>
          </a:prstGeom>
          <a:solidFill>
            <a:srgbClr val="0B6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E4BD67EA-CF70-1EEB-09B3-FC45E4884386}"/>
              </a:ext>
            </a:extLst>
          </p:cNvPr>
          <p:cNvSpPr/>
          <p:nvPr userDrawn="1"/>
        </p:nvSpPr>
        <p:spPr>
          <a:xfrm>
            <a:off x="12934665" y="3473201"/>
            <a:ext cx="353841" cy="353841"/>
          </a:xfrm>
          <a:prstGeom prst="rect">
            <a:avLst/>
          </a:prstGeom>
          <a:solidFill>
            <a:srgbClr val="00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F39B69E-8C51-ED48-F86F-5B47295DD0A8}"/>
              </a:ext>
            </a:extLst>
          </p:cNvPr>
          <p:cNvSpPr/>
          <p:nvPr userDrawn="1"/>
        </p:nvSpPr>
        <p:spPr>
          <a:xfrm>
            <a:off x="13490627" y="3473201"/>
            <a:ext cx="353841" cy="353841"/>
          </a:xfrm>
          <a:prstGeom prst="rect">
            <a:avLst/>
          </a:prstGeom>
          <a:solidFill>
            <a:srgbClr val="8DAB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73174535"/>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60" r:id="rId4"/>
    <p:sldLayoutId id="2147483661" r:id="rId5"/>
    <p:sldLayoutId id="2147483714" r:id="rId6"/>
  </p:sldLayoutIdLst>
  <p:hf hdr="0" dt="0"/>
  <p:txStyles>
    <p:titleStyle>
      <a:lvl1pPr algn="l" defTabSz="914400" rtl="0" eaLnBrk="1" latinLnBrk="0" hangingPunct="1">
        <a:lnSpc>
          <a:spcPct val="120000"/>
        </a:lnSpc>
        <a:spcBef>
          <a:spcPct val="0"/>
        </a:spcBef>
        <a:buNone/>
        <a:defRPr sz="1800" b="1" kern="1200" cap="all" spc="300" baseline="0">
          <a:solidFill>
            <a:schemeClr val="accent1"/>
          </a:solidFill>
          <a:latin typeface="+mj-lt"/>
          <a:ea typeface="+mj-ea"/>
          <a:cs typeface="+mj-cs"/>
        </a:defRPr>
      </a:lvl1pPr>
    </p:titleStyle>
    <p:bodyStyle>
      <a:lvl1pPr marL="216000" indent="-216000" algn="l" defTabSz="914400" rtl="0" eaLnBrk="1" latinLnBrk="0" hangingPunct="1">
        <a:lnSpc>
          <a:spcPct val="114000"/>
        </a:lnSpc>
        <a:spcBef>
          <a:spcPts val="0"/>
        </a:spcBef>
        <a:spcAft>
          <a:spcPts val="1200"/>
        </a:spcAft>
        <a:buFont typeface="Arial" panose="020B0604020202020204" pitchFamily="34" charset="0"/>
        <a:buChar char="•"/>
        <a:defRPr sz="1400" kern="1200" spc="50" baseline="0">
          <a:solidFill>
            <a:schemeClr val="accent1"/>
          </a:solidFill>
          <a:latin typeface="+mn-lt"/>
          <a:ea typeface="+mn-ea"/>
          <a:cs typeface="+mn-cs"/>
        </a:defRPr>
      </a:lvl1pPr>
      <a:lvl2pPr marL="432000" indent="-216000" algn="l" defTabSz="914400" rtl="0" eaLnBrk="1" latinLnBrk="0" hangingPunct="1">
        <a:lnSpc>
          <a:spcPct val="114000"/>
        </a:lnSpc>
        <a:spcBef>
          <a:spcPts val="0"/>
        </a:spcBef>
        <a:spcAft>
          <a:spcPts val="1200"/>
        </a:spcAft>
        <a:buSzPct val="80000"/>
        <a:buFont typeface="Courier New" panose="02070309020205020404" pitchFamily="49" charset="0"/>
        <a:buChar char="o"/>
        <a:defRPr sz="1400" kern="1200" spc="50" baseline="0">
          <a:solidFill>
            <a:schemeClr val="accent1"/>
          </a:solidFill>
          <a:latin typeface="+mn-lt"/>
          <a:ea typeface="+mn-ea"/>
          <a:cs typeface="+mn-cs"/>
        </a:defRPr>
      </a:lvl2pPr>
      <a:lvl3pPr marL="648000" indent="-216000" algn="l" defTabSz="914400" rtl="0" eaLnBrk="1" latinLnBrk="0" hangingPunct="1">
        <a:lnSpc>
          <a:spcPct val="114000"/>
        </a:lnSpc>
        <a:spcBef>
          <a:spcPts val="0"/>
        </a:spcBef>
        <a:spcAft>
          <a:spcPts val="1200"/>
        </a:spcAft>
        <a:buSzPct val="120000"/>
        <a:buFont typeface="Arial" panose="020B0604020202020204" pitchFamily="34" charset="0"/>
        <a:buChar char="­"/>
        <a:defRPr sz="1400" kern="1200" spc="50" baseline="0">
          <a:solidFill>
            <a:schemeClr val="accent1"/>
          </a:solidFill>
          <a:latin typeface="+mn-lt"/>
          <a:ea typeface="+mn-ea"/>
          <a:cs typeface="+mn-cs"/>
        </a:defRPr>
      </a:lvl3pPr>
      <a:lvl4pPr marL="216000" indent="-216000" algn="l" defTabSz="914400" rtl="0" eaLnBrk="1" latinLnBrk="0" hangingPunct="1">
        <a:lnSpc>
          <a:spcPct val="114000"/>
        </a:lnSpc>
        <a:spcBef>
          <a:spcPts val="0"/>
        </a:spcBef>
        <a:spcAft>
          <a:spcPts val="1200"/>
        </a:spcAft>
        <a:buClr>
          <a:schemeClr val="accent2"/>
        </a:buClr>
        <a:buFont typeface="Arial" panose="020B0604020202020204" pitchFamily="34" charset="0"/>
        <a:buChar char="•"/>
        <a:defRPr sz="1400" kern="1200" spc="50" baseline="0">
          <a:solidFill>
            <a:schemeClr val="accent1"/>
          </a:solidFill>
          <a:latin typeface="+mn-lt"/>
          <a:ea typeface="+mn-ea"/>
          <a:cs typeface="+mn-cs"/>
        </a:defRPr>
      </a:lvl4pPr>
      <a:lvl5pPr marL="216000" indent="-216000" algn="l" defTabSz="914400" rtl="0" eaLnBrk="1" latinLnBrk="0" hangingPunct="1">
        <a:lnSpc>
          <a:spcPct val="114000"/>
        </a:lnSpc>
        <a:spcBef>
          <a:spcPts val="0"/>
        </a:spcBef>
        <a:spcAft>
          <a:spcPts val="1200"/>
        </a:spcAft>
        <a:buClr>
          <a:schemeClr val="tx2"/>
        </a:buClr>
        <a:buFont typeface="Arial" panose="020B0604020202020204" pitchFamily="34" charset="0"/>
        <a:buChar char="•"/>
        <a:defRPr sz="1400" kern="1200" spc="50" baseline="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61" userDrawn="1">
          <p15:clr>
            <a:srgbClr val="F26B43"/>
          </p15:clr>
        </p15:guide>
        <p15:guide id="5" pos="890" userDrawn="1">
          <p15:clr>
            <a:srgbClr val="F26B43"/>
          </p15:clr>
        </p15:guide>
        <p15:guide id="6" pos="1364" userDrawn="1">
          <p15:clr>
            <a:srgbClr val="F26B43"/>
          </p15:clr>
        </p15:guide>
        <p15:guide id="7" pos="1493" userDrawn="1">
          <p15:clr>
            <a:srgbClr val="F26B43"/>
          </p15:clr>
        </p15:guide>
        <p15:guide id="8" pos="1966" userDrawn="1">
          <p15:clr>
            <a:srgbClr val="F26B43"/>
          </p15:clr>
        </p15:guide>
        <p15:guide id="9" pos="2094" userDrawn="1">
          <p15:clr>
            <a:srgbClr val="F26B43"/>
          </p15:clr>
        </p15:guide>
        <p15:guide id="10" pos="2569" userDrawn="1">
          <p15:clr>
            <a:srgbClr val="F26B43"/>
          </p15:clr>
        </p15:guide>
        <p15:guide id="11" pos="2699" userDrawn="1">
          <p15:clr>
            <a:srgbClr val="F26B43"/>
          </p15:clr>
        </p15:guide>
        <p15:guide id="12" pos="3172" userDrawn="1">
          <p15:clr>
            <a:srgbClr val="F26B43"/>
          </p15:clr>
        </p15:guide>
        <p15:guide id="13" pos="3302" userDrawn="1">
          <p15:clr>
            <a:srgbClr val="F26B43"/>
          </p15:clr>
        </p15:guide>
        <p15:guide id="14" pos="3775" userDrawn="1">
          <p15:clr>
            <a:srgbClr val="F26B43"/>
          </p15:clr>
        </p15:guide>
        <p15:guide id="15" pos="3904" userDrawn="1">
          <p15:clr>
            <a:srgbClr val="F26B43"/>
          </p15:clr>
        </p15:guide>
        <p15:guide id="16" pos="4378" userDrawn="1">
          <p15:clr>
            <a:srgbClr val="F26B43"/>
          </p15:clr>
        </p15:guide>
        <p15:guide id="17" pos="4507" userDrawn="1">
          <p15:clr>
            <a:srgbClr val="F26B43"/>
          </p15:clr>
        </p15:guide>
        <p15:guide id="18" pos="4980" userDrawn="1">
          <p15:clr>
            <a:srgbClr val="F26B43"/>
          </p15:clr>
        </p15:guide>
        <p15:guide id="19" pos="5110" userDrawn="1">
          <p15:clr>
            <a:srgbClr val="F26B43"/>
          </p15:clr>
        </p15:guide>
        <p15:guide id="20" pos="5583" userDrawn="1">
          <p15:clr>
            <a:srgbClr val="F26B43"/>
          </p15:clr>
        </p15:guide>
        <p15:guide id="21" pos="5722" userDrawn="1">
          <p15:clr>
            <a:srgbClr val="F26B43"/>
          </p15:clr>
        </p15:guide>
        <p15:guide id="22" pos="6186" userDrawn="1">
          <p15:clr>
            <a:srgbClr val="F26B43"/>
          </p15:clr>
        </p15:guide>
        <p15:guide id="23" pos="6316" userDrawn="1">
          <p15:clr>
            <a:srgbClr val="F26B43"/>
          </p15:clr>
        </p15:guide>
        <p15:guide id="24" pos="6788" userDrawn="1">
          <p15:clr>
            <a:srgbClr val="F26B43"/>
          </p15:clr>
        </p15:guide>
        <p15:guide id="25" pos="6918"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guide id="31" orient="horz" pos="187" userDrawn="1">
          <p15:clr>
            <a:srgbClr val="F26B43"/>
          </p15:clr>
        </p15:guide>
        <p15:guide id="32" orient="horz" pos="4138" userDrawn="1">
          <p15:clr>
            <a:srgbClr val="F26B43"/>
          </p15:clr>
        </p15:guide>
        <p15:guide id="33" pos="187" userDrawn="1">
          <p15:clr>
            <a:srgbClr val="F26B43"/>
          </p15:clr>
        </p15:guide>
        <p15:guide id="34" pos="749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0C11E-7FB8-65D3-5E90-C586EAED74DE}"/>
              </a:ext>
            </a:extLst>
          </p:cNvPr>
          <p:cNvSpPr>
            <a:spLocks noGrp="1"/>
          </p:cNvSpPr>
          <p:nvPr>
            <p:ph type="title"/>
          </p:nvPr>
        </p:nvSpPr>
        <p:spPr>
          <a:xfrm>
            <a:off x="457200" y="457201"/>
            <a:ext cx="7448550" cy="3420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7372BA-CEC3-C2D0-D5AF-E19F3CDBE140}"/>
              </a:ext>
            </a:extLst>
          </p:cNvPr>
          <p:cNvSpPr>
            <a:spLocks noGrp="1"/>
          </p:cNvSpPr>
          <p:nvPr>
            <p:ph type="body" idx="1"/>
          </p:nvPr>
        </p:nvSpPr>
        <p:spPr>
          <a:xfrm>
            <a:off x="457200" y="1666800"/>
            <a:ext cx="7448550" cy="432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B25A59-3227-FA64-C2A5-2902A3230E52}"/>
              </a:ext>
            </a:extLst>
          </p:cNvPr>
          <p:cNvSpPr>
            <a:spLocks noGrp="1"/>
          </p:cNvSpPr>
          <p:nvPr>
            <p:ph type="dt" sz="half" idx="2"/>
          </p:nvPr>
        </p:nvSpPr>
        <p:spPr>
          <a:xfrm>
            <a:off x="457200" y="6515100"/>
            <a:ext cx="3621088" cy="117339"/>
          </a:xfrm>
          <a:prstGeom prst="rect">
            <a:avLst/>
          </a:prstGeom>
        </p:spPr>
        <p:txBody>
          <a:bodyPr vert="horz" lIns="0" tIns="0" rIns="0" bIns="0" rtlCol="0" anchor="ctr"/>
          <a:lstStyle>
            <a:lvl1pPr algn="l">
              <a:defRPr sz="600" spc="50" baseline="0">
                <a:solidFill>
                  <a:schemeClr val="accent1"/>
                </a:solidFill>
              </a:defRPr>
            </a:lvl1pPr>
          </a:lstStyle>
          <a:p>
            <a:endParaRPr lang="en-GB"/>
          </a:p>
        </p:txBody>
      </p:sp>
      <p:sp>
        <p:nvSpPr>
          <p:cNvPr id="5" name="Footer Placeholder 4">
            <a:extLst>
              <a:ext uri="{FF2B5EF4-FFF2-40B4-BE49-F238E27FC236}">
                <a16:creationId xmlns:a16="http://schemas.microsoft.com/office/drawing/2014/main" id="{1A43F464-F785-4779-3C00-4E1C8D410E0B}"/>
              </a:ext>
            </a:extLst>
          </p:cNvPr>
          <p:cNvSpPr>
            <a:spLocks noGrp="1"/>
          </p:cNvSpPr>
          <p:nvPr>
            <p:ph type="ftr" sz="quarter" idx="3"/>
          </p:nvPr>
        </p:nvSpPr>
        <p:spPr>
          <a:xfrm>
            <a:off x="8113714" y="6515100"/>
            <a:ext cx="2868610" cy="117339"/>
          </a:xfrm>
          <a:prstGeom prst="rect">
            <a:avLst/>
          </a:prstGeom>
        </p:spPr>
        <p:txBody>
          <a:bodyPr vert="horz" lIns="91440" tIns="45720" rIns="91440" bIns="45720" rtlCol="0" anchor="ctr"/>
          <a:lstStyle>
            <a:lvl1pPr algn="r">
              <a:defRPr sz="600" spc="50" baseline="0">
                <a:solidFill>
                  <a:schemeClr val="accent1"/>
                </a:solidFill>
              </a:defRPr>
            </a:lvl1pPr>
          </a:lstStyle>
          <a:p>
            <a:r>
              <a:rPr lang="en-GB"/>
              <a:t>Confidential – British Airways</a:t>
            </a:r>
          </a:p>
        </p:txBody>
      </p:sp>
      <p:sp>
        <p:nvSpPr>
          <p:cNvPr id="6" name="Slide Number Placeholder 5">
            <a:extLst>
              <a:ext uri="{FF2B5EF4-FFF2-40B4-BE49-F238E27FC236}">
                <a16:creationId xmlns:a16="http://schemas.microsoft.com/office/drawing/2014/main" id="{E6823F44-EACC-80C5-0E1D-804FE7B48594}"/>
              </a:ext>
            </a:extLst>
          </p:cNvPr>
          <p:cNvSpPr>
            <a:spLocks noGrp="1"/>
          </p:cNvSpPr>
          <p:nvPr>
            <p:ph type="sldNum" sz="quarter" idx="4"/>
          </p:nvPr>
        </p:nvSpPr>
        <p:spPr>
          <a:xfrm>
            <a:off x="11734799" y="6515100"/>
            <a:ext cx="157163" cy="117339"/>
          </a:xfrm>
          <a:prstGeom prst="rect">
            <a:avLst/>
          </a:prstGeom>
        </p:spPr>
        <p:txBody>
          <a:bodyPr vert="horz" lIns="0" tIns="0" rIns="0" bIns="0" rtlCol="0" anchor="ctr"/>
          <a:lstStyle>
            <a:lvl1pPr algn="r">
              <a:defRPr sz="600" spc="50" baseline="0">
                <a:solidFill>
                  <a:schemeClr val="accent1"/>
                </a:solidFill>
              </a:defRPr>
            </a:lvl1pPr>
          </a:lstStyle>
          <a:p>
            <a:fld id="{547D8F62-AA94-4162-81E0-AD925AB77EC1}" type="slidenum">
              <a:rPr lang="en-GB" smtClean="0"/>
              <a:pPr/>
              <a:t>‹#›</a:t>
            </a:fld>
            <a:endParaRPr lang="en-GB"/>
          </a:p>
        </p:txBody>
      </p:sp>
      <p:sp>
        <p:nvSpPr>
          <p:cNvPr id="7" name="Rectangle 6">
            <a:extLst>
              <a:ext uri="{FF2B5EF4-FFF2-40B4-BE49-F238E27FC236}">
                <a16:creationId xmlns:a16="http://schemas.microsoft.com/office/drawing/2014/main" id="{D4CF3AE1-7CDA-5A9B-83E4-871AE4140105}"/>
              </a:ext>
            </a:extLst>
          </p:cNvPr>
          <p:cNvSpPr/>
          <p:nvPr userDrawn="1"/>
        </p:nvSpPr>
        <p:spPr>
          <a:xfrm>
            <a:off x="14055892" y="433312"/>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5A66EB-C1D0-AE30-8E98-9E35AE754560}"/>
              </a:ext>
            </a:extLst>
          </p:cNvPr>
          <p:cNvSpPr/>
          <p:nvPr userDrawn="1"/>
        </p:nvSpPr>
        <p:spPr>
          <a:xfrm>
            <a:off x="12360097" y="436057"/>
            <a:ext cx="363144" cy="36314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EA8EC1B-5D14-4B68-91EF-4EF78E01EEC2}"/>
              </a:ext>
            </a:extLst>
          </p:cNvPr>
          <p:cNvSpPr/>
          <p:nvPr userDrawn="1"/>
        </p:nvSpPr>
        <p:spPr>
          <a:xfrm>
            <a:off x="12925362" y="436057"/>
            <a:ext cx="363144" cy="36314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3209502-2682-4603-7ED8-3CDD970517D8}"/>
              </a:ext>
            </a:extLst>
          </p:cNvPr>
          <p:cNvSpPr/>
          <p:nvPr userDrawn="1"/>
        </p:nvSpPr>
        <p:spPr>
          <a:xfrm>
            <a:off x="12925362" y="2387402"/>
            <a:ext cx="363144" cy="36314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8090EB2-C24C-A579-39D2-74E8B0D3A5C3}"/>
              </a:ext>
            </a:extLst>
          </p:cNvPr>
          <p:cNvSpPr/>
          <p:nvPr userDrawn="1"/>
        </p:nvSpPr>
        <p:spPr>
          <a:xfrm>
            <a:off x="13490627" y="2387402"/>
            <a:ext cx="363144" cy="36314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18719514-52AE-AB3A-1F9D-2D133299B8D5}"/>
              </a:ext>
            </a:extLst>
          </p:cNvPr>
          <p:cNvSpPr/>
          <p:nvPr userDrawn="1"/>
        </p:nvSpPr>
        <p:spPr>
          <a:xfrm>
            <a:off x="13490628" y="1411730"/>
            <a:ext cx="363143" cy="36314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D013D9E-C9D5-AD07-33F4-F0971F61BCE2}"/>
              </a:ext>
            </a:extLst>
          </p:cNvPr>
          <p:cNvSpPr/>
          <p:nvPr userDrawn="1"/>
        </p:nvSpPr>
        <p:spPr>
          <a:xfrm>
            <a:off x="12931439" y="1411730"/>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6732823D-4F34-986B-65CA-1455C2CC201A}"/>
              </a:ext>
            </a:extLst>
          </p:cNvPr>
          <p:cNvSpPr/>
          <p:nvPr userDrawn="1"/>
        </p:nvSpPr>
        <p:spPr>
          <a:xfrm>
            <a:off x="13490627" y="436057"/>
            <a:ext cx="363144" cy="363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AE5B937F-95A8-FBCB-7D05-081D49D84972}"/>
              </a:ext>
            </a:extLst>
          </p:cNvPr>
          <p:cNvSpPr txBox="1"/>
          <p:nvPr userDrawn="1"/>
        </p:nvSpPr>
        <p:spPr>
          <a:xfrm>
            <a:off x="12360097" y="0"/>
            <a:ext cx="210734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Primary Colour Palette:</a:t>
            </a:r>
          </a:p>
        </p:txBody>
      </p:sp>
      <p:sp>
        <p:nvSpPr>
          <p:cNvPr id="24" name="TextBox 23">
            <a:extLst>
              <a:ext uri="{FF2B5EF4-FFF2-40B4-BE49-F238E27FC236}">
                <a16:creationId xmlns:a16="http://schemas.microsoft.com/office/drawing/2014/main" id="{AF3B057C-7313-3B54-B199-0A64F86DDA4F}"/>
              </a:ext>
            </a:extLst>
          </p:cNvPr>
          <p:cNvSpPr txBox="1"/>
          <p:nvPr userDrawn="1"/>
        </p:nvSpPr>
        <p:spPr>
          <a:xfrm>
            <a:off x="12360097" y="975671"/>
            <a:ext cx="238668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Traffic Light Label Colours:</a:t>
            </a:r>
          </a:p>
        </p:txBody>
      </p:sp>
      <p:sp>
        <p:nvSpPr>
          <p:cNvPr id="25" name="Rectangle 24">
            <a:extLst>
              <a:ext uri="{FF2B5EF4-FFF2-40B4-BE49-F238E27FC236}">
                <a16:creationId xmlns:a16="http://schemas.microsoft.com/office/drawing/2014/main" id="{425514C5-BB6C-F0D3-CEE7-8A344DA58355}"/>
              </a:ext>
            </a:extLst>
          </p:cNvPr>
          <p:cNvSpPr/>
          <p:nvPr userDrawn="1"/>
        </p:nvSpPr>
        <p:spPr>
          <a:xfrm>
            <a:off x="12360097" y="1411730"/>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AD4764AE-3DEA-ACB9-4597-0FE4DDE0FDA1}"/>
              </a:ext>
            </a:extLst>
          </p:cNvPr>
          <p:cNvSpPr txBox="1"/>
          <p:nvPr userDrawn="1"/>
        </p:nvSpPr>
        <p:spPr>
          <a:xfrm>
            <a:off x="12360097" y="1954931"/>
            <a:ext cx="2927126"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Gold/Silver/Bronze Label Colours:</a:t>
            </a:r>
          </a:p>
        </p:txBody>
      </p:sp>
      <p:sp>
        <p:nvSpPr>
          <p:cNvPr id="27" name="Rectangle 26">
            <a:extLst>
              <a:ext uri="{FF2B5EF4-FFF2-40B4-BE49-F238E27FC236}">
                <a16:creationId xmlns:a16="http://schemas.microsoft.com/office/drawing/2014/main" id="{E7F75E19-96D3-46F0-05EA-2AA85B4239FD}"/>
              </a:ext>
            </a:extLst>
          </p:cNvPr>
          <p:cNvSpPr/>
          <p:nvPr userDrawn="1"/>
        </p:nvSpPr>
        <p:spPr>
          <a:xfrm>
            <a:off x="12360098" y="2387402"/>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C5E0DB8A-699F-0391-C6D7-4DAF6BB0D023}"/>
              </a:ext>
            </a:extLst>
          </p:cNvPr>
          <p:cNvSpPr txBox="1"/>
          <p:nvPr userDrawn="1"/>
        </p:nvSpPr>
        <p:spPr>
          <a:xfrm>
            <a:off x="12360097" y="2934191"/>
            <a:ext cx="2058939" cy="430887"/>
          </a:xfrm>
          <a:prstGeom prst="rect">
            <a:avLst/>
          </a:prstGeom>
          <a:noFill/>
        </p:spPr>
        <p:txBody>
          <a:bodyPr wrap="square" lIns="0" tIns="0" rIns="0" bIns="0" rtlCol="0">
            <a:spAutoFit/>
          </a:bodyPr>
          <a:lstStyle/>
          <a:p>
            <a:pPr>
              <a:buClr>
                <a:schemeClr val="tx2"/>
              </a:buClr>
            </a:pPr>
            <a:r>
              <a:rPr lang="en-GB" sz="1400">
                <a:solidFill>
                  <a:schemeClr val="tx2"/>
                </a:solidFill>
              </a:rPr>
              <a:t>Additional colours to use for charts when required:</a:t>
            </a:r>
          </a:p>
        </p:txBody>
      </p:sp>
      <p:sp>
        <p:nvSpPr>
          <p:cNvPr id="19" name="Rectangle 18">
            <a:extLst>
              <a:ext uri="{FF2B5EF4-FFF2-40B4-BE49-F238E27FC236}">
                <a16:creationId xmlns:a16="http://schemas.microsoft.com/office/drawing/2014/main" id="{84E51F63-4E22-4C3B-D925-36429030AB00}"/>
              </a:ext>
            </a:extLst>
          </p:cNvPr>
          <p:cNvSpPr/>
          <p:nvPr userDrawn="1"/>
        </p:nvSpPr>
        <p:spPr>
          <a:xfrm>
            <a:off x="12373908" y="3934105"/>
            <a:ext cx="353841" cy="353841"/>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96B1D5-6143-5B21-AF81-53AB4F34CB98}"/>
              </a:ext>
            </a:extLst>
          </p:cNvPr>
          <p:cNvSpPr/>
          <p:nvPr userDrawn="1"/>
        </p:nvSpPr>
        <p:spPr>
          <a:xfrm>
            <a:off x="12934665" y="3934105"/>
            <a:ext cx="353841" cy="353841"/>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09184F9-478D-C6AD-E6B9-ED90369304EF}"/>
              </a:ext>
            </a:extLst>
          </p:cNvPr>
          <p:cNvSpPr/>
          <p:nvPr userDrawn="1"/>
        </p:nvSpPr>
        <p:spPr>
          <a:xfrm>
            <a:off x="13499930" y="3934105"/>
            <a:ext cx="353841" cy="35384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188B925-1901-8D05-A02B-1E650EB1FAA0}"/>
              </a:ext>
            </a:extLst>
          </p:cNvPr>
          <p:cNvSpPr/>
          <p:nvPr userDrawn="1"/>
        </p:nvSpPr>
        <p:spPr>
          <a:xfrm>
            <a:off x="12373908" y="4396069"/>
            <a:ext cx="353841" cy="35384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7877493A-F1B4-1AF2-5995-8E91934C7B5E}"/>
              </a:ext>
            </a:extLst>
          </p:cNvPr>
          <p:cNvSpPr/>
          <p:nvPr userDrawn="1"/>
        </p:nvSpPr>
        <p:spPr>
          <a:xfrm>
            <a:off x="12934665" y="4396069"/>
            <a:ext cx="353841" cy="353841"/>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870AA435-FE14-3F93-A6BC-617495EC5788}"/>
              </a:ext>
            </a:extLst>
          </p:cNvPr>
          <p:cNvSpPr/>
          <p:nvPr userDrawn="1"/>
        </p:nvSpPr>
        <p:spPr>
          <a:xfrm>
            <a:off x="13499930" y="4396069"/>
            <a:ext cx="353841" cy="35384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E551FEEE-2B81-0C5F-E4F1-32C512E5CA83}"/>
              </a:ext>
            </a:extLst>
          </p:cNvPr>
          <p:cNvSpPr/>
          <p:nvPr userDrawn="1"/>
        </p:nvSpPr>
        <p:spPr>
          <a:xfrm>
            <a:off x="12373908" y="3473201"/>
            <a:ext cx="353841" cy="353841"/>
          </a:xfrm>
          <a:prstGeom prst="rect">
            <a:avLst/>
          </a:prstGeom>
          <a:solidFill>
            <a:srgbClr val="0B6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138AC819-4245-91F2-82F2-0735AAC844D9}"/>
              </a:ext>
            </a:extLst>
          </p:cNvPr>
          <p:cNvSpPr/>
          <p:nvPr userDrawn="1"/>
        </p:nvSpPr>
        <p:spPr>
          <a:xfrm>
            <a:off x="12934665" y="3473201"/>
            <a:ext cx="353841" cy="353841"/>
          </a:xfrm>
          <a:prstGeom prst="rect">
            <a:avLst/>
          </a:prstGeom>
          <a:solidFill>
            <a:srgbClr val="00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CA2F685E-8B8C-842B-DACF-E2481540DD1F}"/>
              </a:ext>
            </a:extLst>
          </p:cNvPr>
          <p:cNvSpPr/>
          <p:nvPr userDrawn="1"/>
        </p:nvSpPr>
        <p:spPr>
          <a:xfrm>
            <a:off x="13490627" y="3473201"/>
            <a:ext cx="353841" cy="353841"/>
          </a:xfrm>
          <a:prstGeom prst="rect">
            <a:avLst/>
          </a:prstGeom>
          <a:solidFill>
            <a:srgbClr val="8DAB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7927050"/>
      </p:ext>
    </p:extLst>
  </p:cSld>
  <p:clrMap bg1="lt1" tx1="dk1" bg2="lt2" tx2="dk2" accent1="accent1" accent2="accent2" accent3="accent3" accent4="accent4" accent5="accent5" accent6="accent6" hlink="hlink" folHlink="folHlink"/>
  <p:sldLayoutIdLst>
    <p:sldLayoutId id="2147483704" r:id="rId1"/>
  </p:sldLayoutIdLst>
  <p:hf hdr="0" dt="0"/>
  <p:txStyles>
    <p:titleStyle>
      <a:lvl1pPr algn="l" defTabSz="914400" rtl="0" eaLnBrk="1" latinLnBrk="0" hangingPunct="1">
        <a:lnSpc>
          <a:spcPct val="120000"/>
        </a:lnSpc>
        <a:spcBef>
          <a:spcPct val="0"/>
        </a:spcBef>
        <a:buNone/>
        <a:defRPr sz="1800" b="1" kern="1200" cap="all" spc="300" baseline="0">
          <a:solidFill>
            <a:schemeClr val="accent1"/>
          </a:solidFill>
          <a:latin typeface="+mj-lt"/>
          <a:ea typeface="+mj-ea"/>
          <a:cs typeface="+mj-cs"/>
        </a:defRPr>
      </a:lvl1pPr>
    </p:titleStyle>
    <p:bodyStyle>
      <a:lvl1pPr marL="216000" indent="-216000" algn="l" defTabSz="914400" rtl="0" eaLnBrk="1" latinLnBrk="0" hangingPunct="1">
        <a:lnSpc>
          <a:spcPct val="114000"/>
        </a:lnSpc>
        <a:spcBef>
          <a:spcPts val="0"/>
        </a:spcBef>
        <a:spcAft>
          <a:spcPts val="1200"/>
        </a:spcAft>
        <a:buFont typeface="Arial" panose="020B0604020202020204" pitchFamily="34" charset="0"/>
        <a:buChar char="•"/>
        <a:defRPr sz="1400" kern="1200" spc="50" baseline="0">
          <a:solidFill>
            <a:schemeClr val="accent1"/>
          </a:solidFill>
          <a:latin typeface="+mn-lt"/>
          <a:ea typeface="+mn-ea"/>
          <a:cs typeface="+mn-cs"/>
        </a:defRPr>
      </a:lvl1pPr>
      <a:lvl2pPr marL="432000" indent="-216000" algn="l" defTabSz="914400" rtl="0" eaLnBrk="1" latinLnBrk="0" hangingPunct="1">
        <a:lnSpc>
          <a:spcPct val="114000"/>
        </a:lnSpc>
        <a:spcBef>
          <a:spcPts val="0"/>
        </a:spcBef>
        <a:spcAft>
          <a:spcPts val="1200"/>
        </a:spcAft>
        <a:buSzPct val="80000"/>
        <a:buFont typeface="Courier New" panose="02070309020205020404" pitchFamily="49" charset="0"/>
        <a:buChar char="o"/>
        <a:defRPr sz="1400" kern="1200" spc="50" baseline="0">
          <a:solidFill>
            <a:schemeClr val="accent1"/>
          </a:solidFill>
          <a:latin typeface="+mn-lt"/>
          <a:ea typeface="+mn-ea"/>
          <a:cs typeface="+mn-cs"/>
        </a:defRPr>
      </a:lvl2pPr>
      <a:lvl3pPr marL="648000" indent="-216000" algn="l" defTabSz="914400" rtl="0" eaLnBrk="1" latinLnBrk="0" hangingPunct="1">
        <a:lnSpc>
          <a:spcPct val="114000"/>
        </a:lnSpc>
        <a:spcBef>
          <a:spcPts val="0"/>
        </a:spcBef>
        <a:spcAft>
          <a:spcPts val="1200"/>
        </a:spcAft>
        <a:buSzPct val="120000"/>
        <a:buFont typeface="Arial" panose="020B0604020202020204" pitchFamily="34" charset="0"/>
        <a:buChar char="­"/>
        <a:defRPr sz="1400" kern="1200" spc="50" baseline="0">
          <a:solidFill>
            <a:schemeClr val="accent1"/>
          </a:solidFill>
          <a:latin typeface="+mn-lt"/>
          <a:ea typeface="+mn-ea"/>
          <a:cs typeface="+mn-cs"/>
        </a:defRPr>
      </a:lvl3pPr>
      <a:lvl4pPr marL="216000" indent="-216000" algn="l" defTabSz="914400" rtl="0" eaLnBrk="1" latinLnBrk="0" hangingPunct="1">
        <a:lnSpc>
          <a:spcPct val="114000"/>
        </a:lnSpc>
        <a:spcBef>
          <a:spcPts val="0"/>
        </a:spcBef>
        <a:spcAft>
          <a:spcPts val="1200"/>
        </a:spcAft>
        <a:buClr>
          <a:schemeClr val="accent2"/>
        </a:buClr>
        <a:buFont typeface="Arial" panose="020B0604020202020204" pitchFamily="34" charset="0"/>
        <a:buChar char="•"/>
        <a:defRPr sz="1400" kern="1200" spc="50" baseline="0">
          <a:solidFill>
            <a:schemeClr val="accent1"/>
          </a:solidFill>
          <a:latin typeface="+mn-lt"/>
          <a:ea typeface="+mn-ea"/>
          <a:cs typeface="+mn-cs"/>
        </a:defRPr>
      </a:lvl4pPr>
      <a:lvl5pPr marL="216000" indent="-216000" algn="l" defTabSz="914400" rtl="0" eaLnBrk="1" latinLnBrk="0" hangingPunct="1">
        <a:lnSpc>
          <a:spcPct val="114000"/>
        </a:lnSpc>
        <a:spcBef>
          <a:spcPts val="0"/>
        </a:spcBef>
        <a:spcAft>
          <a:spcPts val="1200"/>
        </a:spcAft>
        <a:buClr>
          <a:schemeClr val="tx2"/>
        </a:buClr>
        <a:buFont typeface="Arial" panose="020B0604020202020204" pitchFamily="34" charset="0"/>
        <a:buChar char="•"/>
        <a:defRPr sz="1400" kern="1200" spc="50" baseline="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61" userDrawn="1">
          <p15:clr>
            <a:srgbClr val="F26B43"/>
          </p15:clr>
        </p15:guide>
        <p15:guide id="5" pos="890" userDrawn="1">
          <p15:clr>
            <a:srgbClr val="F26B43"/>
          </p15:clr>
        </p15:guide>
        <p15:guide id="6" pos="1364" userDrawn="1">
          <p15:clr>
            <a:srgbClr val="F26B43"/>
          </p15:clr>
        </p15:guide>
        <p15:guide id="7" pos="1493" userDrawn="1">
          <p15:clr>
            <a:srgbClr val="F26B43"/>
          </p15:clr>
        </p15:guide>
        <p15:guide id="8" pos="1966" userDrawn="1">
          <p15:clr>
            <a:srgbClr val="F26B43"/>
          </p15:clr>
        </p15:guide>
        <p15:guide id="9" pos="2094" userDrawn="1">
          <p15:clr>
            <a:srgbClr val="F26B43"/>
          </p15:clr>
        </p15:guide>
        <p15:guide id="10" pos="2569" userDrawn="1">
          <p15:clr>
            <a:srgbClr val="F26B43"/>
          </p15:clr>
        </p15:guide>
        <p15:guide id="11" pos="2699" userDrawn="1">
          <p15:clr>
            <a:srgbClr val="F26B43"/>
          </p15:clr>
        </p15:guide>
        <p15:guide id="12" pos="3172" userDrawn="1">
          <p15:clr>
            <a:srgbClr val="F26B43"/>
          </p15:clr>
        </p15:guide>
        <p15:guide id="13" pos="3302" userDrawn="1">
          <p15:clr>
            <a:srgbClr val="F26B43"/>
          </p15:clr>
        </p15:guide>
        <p15:guide id="14" pos="3775" userDrawn="1">
          <p15:clr>
            <a:srgbClr val="F26B43"/>
          </p15:clr>
        </p15:guide>
        <p15:guide id="15" pos="3904" userDrawn="1">
          <p15:clr>
            <a:srgbClr val="F26B43"/>
          </p15:clr>
        </p15:guide>
        <p15:guide id="16" pos="4378" userDrawn="1">
          <p15:clr>
            <a:srgbClr val="F26B43"/>
          </p15:clr>
        </p15:guide>
        <p15:guide id="17" pos="4507" userDrawn="1">
          <p15:clr>
            <a:srgbClr val="F26B43"/>
          </p15:clr>
        </p15:guide>
        <p15:guide id="18" pos="4980" userDrawn="1">
          <p15:clr>
            <a:srgbClr val="F26B43"/>
          </p15:clr>
        </p15:guide>
        <p15:guide id="19" pos="5110" userDrawn="1">
          <p15:clr>
            <a:srgbClr val="F26B43"/>
          </p15:clr>
        </p15:guide>
        <p15:guide id="20" pos="5583" userDrawn="1">
          <p15:clr>
            <a:srgbClr val="F26B43"/>
          </p15:clr>
        </p15:guide>
        <p15:guide id="21" pos="5722" userDrawn="1">
          <p15:clr>
            <a:srgbClr val="F26B43"/>
          </p15:clr>
        </p15:guide>
        <p15:guide id="22" pos="6186" userDrawn="1">
          <p15:clr>
            <a:srgbClr val="F26B43"/>
          </p15:clr>
        </p15:guide>
        <p15:guide id="23" pos="6316" userDrawn="1">
          <p15:clr>
            <a:srgbClr val="F26B43"/>
          </p15:clr>
        </p15:guide>
        <p15:guide id="24" pos="6788" userDrawn="1">
          <p15:clr>
            <a:srgbClr val="F26B43"/>
          </p15:clr>
        </p15:guide>
        <p15:guide id="25" pos="6918"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guide id="31" orient="horz" pos="187" userDrawn="1">
          <p15:clr>
            <a:srgbClr val="F26B43"/>
          </p15:clr>
        </p15:guide>
        <p15:guide id="32" orient="horz" pos="4138" userDrawn="1">
          <p15:clr>
            <a:srgbClr val="F26B43"/>
          </p15:clr>
        </p15:guide>
        <p15:guide id="33" pos="187" userDrawn="1">
          <p15:clr>
            <a:srgbClr val="F26B43"/>
          </p15:clr>
        </p15:guide>
        <p15:guide id="34" pos="7491" userDrawn="1">
          <p15:clr>
            <a:srgbClr val="F26B43"/>
          </p15:clr>
        </p15:guide>
        <p15:guide id="35" orient="horz" pos="1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0C11E-7FB8-65D3-5E90-C586EAED74DE}"/>
              </a:ext>
            </a:extLst>
          </p:cNvPr>
          <p:cNvSpPr>
            <a:spLocks noGrp="1"/>
          </p:cNvSpPr>
          <p:nvPr>
            <p:ph type="title"/>
          </p:nvPr>
        </p:nvSpPr>
        <p:spPr>
          <a:xfrm>
            <a:off x="457200" y="457201"/>
            <a:ext cx="7448550" cy="3420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7372BA-CEC3-C2D0-D5AF-E19F3CDBE140}"/>
              </a:ext>
            </a:extLst>
          </p:cNvPr>
          <p:cNvSpPr>
            <a:spLocks noGrp="1"/>
          </p:cNvSpPr>
          <p:nvPr>
            <p:ph type="body" idx="1"/>
          </p:nvPr>
        </p:nvSpPr>
        <p:spPr>
          <a:xfrm>
            <a:off x="457200" y="1666800"/>
            <a:ext cx="7448550" cy="432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B25A59-3227-FA64-C2A5-2902A3230E52}"/>
              </a:ext>
            </a:extLst>
          </p:cNvPr>
          <p:cNvSpPr>
            <a:spLocks noGrp="1"/>
          </p:cNvSpPr>
          <p:nvPr>
            <p:ph type="dt" sz="half" idx="2"/>
          </p:nvPr>
        </p:nvSpPr>
        <p:spPr>
          <a:xfrm>
            <a:off x="457200" y="6515100"/>
            <a:ext cx="3621088" cy="117339"/>
          </a:xfrm>
          <a:prstGeom prst="rect">
            <a:avLst/>
          </a:prstGeom>
        </p:spPr>
        <p:txBody>
          <a:bodyPr vert="horz" lIns="0" tIns="0" rIns="0" bIns="0" rtlCol="0" anchor="ctr"/>
          <a:lstStyle>
            <a:lvl1pPr algn="l">
              <a:defRPr sz="600" spc="50" baseline="0">
                <a:solidFill>
                  <a:schemeClr val="accent1"/>
                </a:solidFill>
              </a:defRPr>
            </a:lvl1pPr>
          </a:lstStyle>
          <a:p>
            <a:endParaRPr lang="en-GB"/>
          </a:p>
        </p:txBody>
      </p:sp>
      <p:sp>
        <p:nvSpPr>
          <p:cNvPr id="5" name="Footer Placeholder 4">
            <a:extLst>
              <a:ext uri="{FF2B5EF4-FFF2-40B4-BE49-F238E27FC236}">
                <a16:creationId xmlns:a16="http://schemas.microsoft.com/office/drawing/2014/main" id="{1A43F464-F785-4779-3C00-4E1C8D410E0B}"/>
              </a:ext>
            </a:extLst>
          </p:cNvPr>
          <p:cNvSpPr>
            <a:spLocks noGrp="1"/>
          </p:cNvSpPr>
          <p:nvPr>
            <p:ph type="ftr" sz="quarter" idx="3"/>
          </p:nvPr>
        </p:nvSpPr>
        <p:spPr>
          <a:xfrm>
            <a:off x="8113714" y="6515100"/>
            <a:ext cx="2868610" cy="117339"/>
          </a:xfrm>
          <a:prstGeom prst="rect">
            <a:avLst/>
          </a:prstGeom>
        </p:spPr>
        <p:txBody>
          <a:bodyPr vert="horz" lIns="91440" tIns="45720" rIns="91440" bIns="45720" rtlCol="0" anchor="ctr"/>
          <a:lstStyle>
            <a:lvl1pPr algn="r">
              <a:defRPr sz="600" spc="50" baseline="0">
                <a:solidFill>
                  <a:schemeClr val="accent1"/>
                </a:solidFill>
              </a:defRPr>
            </a:lvl1pPr>
          </a:lstStyle>
          <a:p>
            <a:r>
              <a:rPr lang="en-GB"/>
              <a:t>Confidential – British Airways</a:t>
            </a:r>
          </a:p>
        </p:txBody>
      </p:sp>
      <p:sp>
        <p:nvSpPr>
          <p:cNvPr id="6" name="Slide Number Placeholder 5">
            <a:extLst>
              <a:ext uri="{FF2B5EF4-FFF2-40B4-BE49-F238E27FC236}">
                <a16:creationId xmlns:a16="http://schemas.microsoft.com/office/drawing/2014/main" id="{E6823F44-EACC-80C5-0E1D-804FE7B48594}"/>
              </a:ext>
            </a:extLst>
          </p:cNvPr>
          <p:cNvSpPr>
            <a:spLocks noGrp="1"/>
          </p:cNvSpPr>
          <p:nvPr>
            <p:ph type="sldNum" sz="quarter" idx="4"/>
          </p:nvPr>
        </p:nvSpPr>
        <p:spPr>
          <a:xfrm>
            <a:off x="11734799" y="6515100"/>
            <a:ext cx="157163" cy="117339"/>
          </a:xfrm>
          <a:prstGeom prst="rect">
            <a:avLst/>
          </a:prstGeom>
        </p:spPr>
        <p:txBody>
          <a:bodyPr vert="horz" lIns="0" tIns="0" rIns="0" bIns="0" rtlCol="0" anchor="ctr"/>
          <a:lstStyle>
            <a:lvl1pPr algn="r">
              <a:defRPr sz="600" spc="50" baseline="0">
                <a:solidFill>
                  <a:schemeClr val="accent1"/>
                </a:solidFill>
              </a:defRPr>
            </a:lvl1pPr>
          </a:lstStyle>
          <a:p>
            <a:fld id="{547D8F62-AA94-4162-81E0-AD925AB77EC1}" type="slidenum">
              <a:rPr lang="en-GB" smtClean="0"/>
              <a:pPr/>
              <a:t>‹#›</a:t>
            </a:fld>
            <a:endParaRPr lang="en-GB"/>
          </a:p>
        </p:txBody>
      </p:sp>
      <p:sp>
        <p:nvSpPr>
          <p:cNvPr id="7" name="Rectangle 6">
            <a:extLst>
              <a:ext uri="{FF2B5EF4-FFF2-40B4-BE49-F238E27FC236}">
                <a16:creationId xmlns:a16="http://schemas.microsoft.com/office/drawing/2014/main" id="{1521459A-6946-37DE-F880-5C3F59EE4AEE}"/>
              </a:ext>
            </a:extLst>
          </p:cNvPr>
          <p:cNvSpPr/>
          <p:nvPr userDrawn="1"/>
        </p:nvSpPr>
        <p:spPr>
          <a:xfrm>
            <a:off x="14055892" y="433312"/>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B25F822-D1F2-C150-BCFB-4F1377350F8B}"/>
              </a:ext>
            </a:extLst>
          </p:cNvPr>
          <p:cNvSpPr/>
          <p:nvPr userDrawn="1"/>
        </p:nvSpPr>
        <p:spPr>
          <a:xfrm>
            <a:off x="12360097" y="436057"/>
            <a:ext cx="363144" cy="36314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E71DA532-6984-74E8-45C7-9223B8880D66}"/>
              </a:ext>
            </a:extLst>
          </p:cNvPr>
          <p:cNvSpPr/>
          <p:nvPr userDrawn="1"/>
        </p:nvSpPr>
        <p:spPr>
          <a:xfrm>
            <a:off x="12925362" y="436057"/>
            <a:ext cx="363144" cy="36314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5CE9163-3A08-823B-F450-8518AD5A81E1}"/>
              </a:ext>
            </a:extLst>
          </p:cNvPr>
          <p:cNvSpPr/>
          <p:nvPr userDrawn="1"/>
        </p:nvSpPr>
        <p:spPr>
          <a:xfrm>
            <a:off x="12925362" y="2387402"/>
            <a:ext cx="363144" cy="36314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837C2A4-B0A0-2833-5576-2115DF7ECFCE}"/>
              </a:ext>
            </a:extLst>
          </p:cNvPr>
          <p:cNvSpPr/>
          <p:nvPr userDrawn="1"/>
        </p:nvSpPr>
        <p:spPr>
          <a:xfrm>
            <a:off x="13490627" y="2387402"/>
            <a:ext cx="363144" cy="36314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EA61C7C-D03E-6AEC-170E-C27589BE270B}"/>
              </a:ext>
            </a:extLst>
          </p:cNvPr>
          <p:cNvSpPr/>
          <p:nvPr userDrawn="1"/>
        </p:nvSpPr>
        <p:spPr>
          <a:xfrm>
            <a:off x="13490628" y="1411730"/>
            <a:ext cx="363143" cy="36314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0A2C0070-15A2-7CAC-A3C6-1BDFFABE326E}"/>
              </a:ext>
            </a:extLst>
          </p:cNvPr>
          <p:cNvSpPr/>
          <p:nvPr userDrawn="1"/>
        </p:nvSpPr>
        <p:spPr>
          <a:xfrm>
            <a:off x="12931439" y="1411730"/>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D3C5A6F9-171A-1911-0F34-578E1FAD3EAB}"/>
              </a:ext>
            </a:extLst>
          </p:cNvPr>
          <p:cNvSpPr/>
          <p:nvPr userDrawn="1"/>
        </p:nvSpPr>
        <p:spPr>
          <a:xfrm>
            <a:off x="13490627" y="436057"/>
            <a:ext cx="363144" cy="363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159E1889-7BA3-E508-C0A3-8A7A5F36EEFE}"/>
              </a:ext>
            </a:extLst>
          </p:cNvPr>
          <p:cNvSpPr txBox="1"/>
          <p:nvPr userDrawn="1"/>
        </p:nvSpPr>
        <p:spPr>
          <a:xfrm>
            <a:off x="12360097" y="0"/>
            <a:ext cx="210734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Primary Colour Palette:</a:t>
            </a:r>
          </a:p>
        </p:txBody>
      </p:sp>
      <p:sp>
        <p:nvSpPr>
          <p:cNvPr id="24" name="TextBox 23">
            <a:extLst>
              <a:ext uri="{FF2B5EF4-FFF2-40B4-BE49-F238E27FC236}">
                <a16:creationId xmlns:a16="http://schemas.microsoft.com/office/drawing/2014/main" id="{990A969B-F43D-DAE3-9EFB-03C0CCA80DDB}"/>
              </a:ext>
            </a:extLst>
          </p:cNvPr>
          <p:cNvSpPr txBox="1"/>
          <p:nvPr userDrawn="1"/>
        </p:nvSpPr>
        <p:spPr>
          <a:xfrm>
            <a:off x="12360097" y="975671"/>
            <a:ext cx="238668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Traffic Light Label Colours:</a:t>
            </a:r>
          </a:p>
        </p:txBody>
      </p:sp>
      <p:sp>
        <p:nvSpPr>
          <p:cNvPr id="25" name="Rectangle 24">
            <a:extLst>
              <a:ext uri="{FF2B5EF4-FFF2-40B4-BE49-F238E27FC236}">
                <a16:creationId xmlns:a16="http://schemas.microsoft.com/office/drawing/2014/main" id="{8434BB48-C313-1E3A-3133-9B6F9C943D5C}"/>
              </a:ext>
            </a:extLst>
          </p:cNvPr>
          <p:cNvSpPr/>
          <p:nvPr userDrawn="1"/>
        </p:nvSpPr>
        <p:spPr>
          <a:xfrm>
            <a:off x="12360097" y="1411730"/>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3C3BF95-29DF-89A9-5F13-A42E509E36E3}"/>
              </a:ext>
            </a:extLst>
          </p:cNvPr>
          <p:cNvSpPr txBox="1"/>
          <p:nvPr userDrawn="1"/>
        </p:nvSpPr>
        <p:spPr>
          <a:xfrm>
            <a:off x="12360097" y="1954931"/>
            <a:ext cx="2927126"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Gold/Silver/Bronze Label Colours:</a:t>
            </a:r>
          </a:p>
        </p:txBody>
      </p:sp>
      <p:sp>
        <p:nvSpPr>
          <p:cNvPr id="27" name="Rectangle 26">
            <a:extLst>
              <a:ext uri="{FF2B5EF4-FFF2-40B4-BE49-F238E27FC236}">
                <a16:creationId xmlns:a16="http://schemas.microsoft.com/office/drawing/2014/main" id="{EC273945-DA1F-2BBC-DF98-9F747E4F4360}"/>
              </a:ext>
            </a:extLst>
          </p:cNvPr>
          <p:cNvSpPr/>
          <p:nvPr userDrawn="1"/>
        </p:nvSpPr>
        <p:spPr>
          <a:xfrm>
            <a:off x="12360098" y="2387402"/>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189E8175-CE6E-B14D-29F7-6D66FED909C4}"/>
              </a:ext>
            </a:extLst>
          </p:cNvPr>
          <p:cNvSpPr txBox="1"/>
          <p:nvPr userDrawn="1"/>
        </p:nvSpPr>
        <p:spPr>
          <a:xfrm>
            <a:off x="12360097" y="2934191"/>
            <a:ext cx="2058939" cy="430887"/>
          </a:xfrm>
          <a:prstGeom prst="rect">
            <a:avLst/>
          </a:prstGeom>
          <a:noFill/>
        </p:spPr>
        <p:txBody>
          <a:bodyPr wrap="square" lIns="0" tIns="0" rIns="0" bIns="0" rtlCol="0">
            <a:spAutoFit/>
          </a:bodyPr>
          <a:lstStyle/>
          <a:p>
            <a:pPr>
              <a:buClr>
                <a:schemeClr val="tx2"/>
              </a:buClr>
            </a:pPr>
            <a:r>
              <a:rPr lang="en-GB" sz="1400">
                <a:solidFill>
                  <a:schemeClr val="tx2"/>
                </a:solidFill>
              </a:rPr>
              <a:t>Additional colours to use for charts when required:</a:t>
            </a:r>
          </a:p>
        </p:txBody>
      </p:sp>
      <p:sp>
        <p:nvSpPr>
          <p:cNvPr id="19" name="Rectangle 18">
            <a:extLst>
              <a:ext uri="{FF2B5EF4-FFF2-40B4-BE49-F238E27FC236}">
                <a16:creationId xmlns:a16="http://schemas.microsoft.com/office/drawing/2014/main" id="{A62EB030-7FBD-74D5-6037-34D5F3186EED}"/>
              </a:ext>
            </a:extLst>
          </p:cNvPr>
          <p:cNvSpPr/>
          <p:nvPr userDrawn="1"/>
        </p:nvSpPr>
        <p:spPr>
          <a:xfrm>
            <a:off x="12373908" y="3934105"/>
            <a:ext cx="353841" cy="353841"/>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CEA3AA6B-5BC3-496E-C781-588C53795EDE}"/>
              </a:ext>
            </a:extLst>
          </p:cNvPr>
          <p:cNvSpPr/>
          <p:nvPr userDrawn="1"/>
        </p:nvSpPr>
        <p:spPr>
          <a:xfrm>
            <a:off x="12934665" y="3934105"/>
            <a:ext cx="353841" cy="353841"/>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D97A467A-5938-B19F-6BBB-E53760DA51F8}"/>
              </a:ext>
            </a:extLst>
          </p:cNvPr>
          <p:cNvSpPr/>
          <p:nvPr userDrawn="1"/>
        </p:nvSpPr>
        <p:spPr>
          <a:xfrm>
            <a:off x="13499930" y="3934105"/>
            <a:ext cx="353841" cy="35384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F44A2BE-6E1D-F0E1-B18D-2E6C51A41581}"/>
              </a:ext>
            </a:extLst>
          </p:cNvPr>
          <p:cNvSpPr/>
          <p:nvPr userDrawn="1"/>
        </p:nvSpPr>
        <p:spPr>
          <a:xfrm>
            <a:off x="12373908" y="4396069"/>
            <a:ext cx="353841" cy="35384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F1A2A896-A86C-E1F0-EE04-49F0D0F293B6}"/>
              </a:ext>
            </a:extLst>
          </p:cNvPr>
          <p:cNvSpPr/>
          <p:nvPr userDrawn="1"/>
        </p:nvSpPr>
        <p:spPr>
          <a:xfrm>
            <a:off x="12934665" y="4396069"/>
            <a:ext cx="353841" cy="353841"/>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2F3ADB8E-149E-365C-7175-FDFA215371B8}"/>
              </a:ext>
            </a:extLst>
          </p:cNvPr>
          <p:cNvSpPr/>
          <p:nvPr userDrawn="1"/>
        </p:nvSpPr>
        <p:spPr>
          <a:xfrm>
            <a:off x="13499930" y="4396069"/>
            <a:ext cx="353841" cy="35384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8EFD5E81-AA58-59BC-E180-0435205EFE66}"/>
              </a:ext>
            </a:extLst>
          </p:cNvPr>
          <p:cNvSpPr/>
          <p:nvPr userDrawn="1"/>
        </p:nvSpPr>
        <p:spPr>
          <a:xfrm>
            <a:off x="12373908" y="3473201"/>
            <a:ext cx="353841" cy="353841"/>
          </a:xfrm>
          <a:prstGeom prst="rect">
            <a:avLst/>
          </a:prstGeom>
          <a:solidFill>
            <a:srgbClr val="0B6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0E189CB8-3362-9E1B-A959-83028107EB67}"/>
              </a:ext>
            </a:extLst>
          </p:cNvPr>
          <p:cNvSpPr/>
          <p:nvPr userDrawn="1"/>
        </p:nvSpPr>
        <p:spPr>
          <a:xfrm>
            <a:off x="12934665" y="3473201"/>
            <a:ext cx="353841" cy="353841"/>
          </a:xfrm>
          <a:prstGeom prst="rect">
            <a:avLst/>
          </a:prstGeom>
          <a:solidFill>
            <a:srgbClr val="00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81249CCD-7182-DD73-6330-646346C71667}"/>
              </a:ext>
            </a:extLst>
          </p:cNvPr>
          <p:cNvSpPr/>
          <p:nvPr userDrawn="1"/>
        </p:nvSpPr>
        <p:spPr>
          <a:xfrm>
            <a:off x="13490627" y="3473201"/>
            <a:ext cx="353841" cy="353841"/>
          </a:xfrm>
          <a:prstGeom prst="rect">
            <a:avLst/>
          </a:prstGeom>
          <a:solidFill>
            <a:srgbClr val="8DAB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1534610"/>
      </p:ext>
    </p:extLst>
  </p:cSld>
  <p:clrMap bg1="lt1" tx1="dk1" bg2="lt2" tx2="dk2" accent1="accent1" accent2="accent2" accent3="accent3" accent4="accent4" accent5="accent5" accent6="accent6" hlink="hlink" folHlink="folHlink"/>
  <p:sldLayoutIdLst>
    <p:sldLayoutId id="2147483705" r:id="rId1"/>
    <p:sldLayoutId id="2147483667" r:id="rId2"/>
    <p:sldLayoutId id="2147483685" r:id="rId3"/>
    <p:sldLayoutId id="2147483686" r:id="rId4"/>
  </p:sldLayoutIdLst>
  <p:hf hdr="0" dt="0"/>
  <p:txStyles>
    <p:titleStyle>
      <a:lvl1pPr algn="l" defTabSz="914400" rtl="0" eaLnBrk="1" latinLnBrk="0" hangingPunct="1">
        <a:lnSpc>
          <a:spcPct val="120000"/>
        </a:lnSpc>
        <a:spcBef>
          <a:spcPct val="0"/>
        </a:spcBef>
        <a:buNone/>
        <a:defRPr sz="1800" b="1" kern="1200" cap="all" spc="300" baseline="0">
          <a:solidFill>
            <a:schemeClr val="accent1"/>
          </a:solidFill>
          <a:latin typeface="+mj-lt"/>
          <a:ea typeface="+mj-ea"/>
          <a:cs typeface="+mj-cs"/>
        </a:defRPr>
      </a:lvl1pPr>
    </p:titleStyle>
    <p:bodyStyle>
      <a:lvl1pPr marL="216000" indent="-216000" algn="l" defTabSz="914400" rtl="0" eaLnBrk="1" latinLnBrk="0" hangingPunct="1">
        <a:lnSpc>
          <a:spcPct val="114000"/>
        </a:lnSpc>
        <a:spcBef>
          <a:spcPts val="0"/>
        </a:spcBef>
        <a:spcAft>
          <a:spcPts val="1200"/>
        </a:spcAft>
        <a:buFont typeface="Arial" panose="020B0604020202020204" pitchFamily="34" charset="0"/>
        <a:buChar char="•"/>
        <a:defRPr sz="1400" kern="1200" spc="50" baseline="0">
          <a:solidFill>
            <a:schemeClr val="accent1"/>
          </a:solidFill>
          <a:latin typeface="+mn-lt"/>
          <a:ea typeface="+mn-ea"/>
          <a:cs typeface="+mn-cs"/>
        </a:defRPr>
      </a:lvl1pPr>
      <a:lvl2pPr marL="432000" indent="-216000" algn="l" defTabSz="914400" rtl="0" eaLnBrk="1" latinLnBrk="0" hangingPunct="1">
        <a:lnSpc>
          <a:spcPct val="114000"/>
        </a:lnSpc>
        <a:spcBef>
          <a:spcPts val="0"/>
        </a:spcBef>
        <a:spcAft>
          <a:spcPts val="1200"/>
        </a:spcAft>
        <a:buSzPct val="80000"/>
        <a:buFont typeface="Courier New" panose="02070309020205020404" pitchFamily="49" charset="0"/>
        <a:buChar char="o"/>
        <a:defRPr sz="1400" kern="1200" spc="50" baseline="0">
          <a:solidFill>
            <a:schemeClr val="accent1"/>
          </a:solidFill>
          <a:latin typeface="+mn-lt"/>
          <a:ea typeface="+mn-ea"/>
          <a:cs typeface="+mn-cs"/>
        </a:defRPr>
      </a:lvl2pPr>
      <a:lvl3pPr marL="648000" indent="-216000" algn="l" defTabSz="914400" rtl="0" eaLnBrk="1" latinLnBrk="0" hangingPunct="1">
        <a:lnSpc>
          <a:spcPct val="114000"/>
        </a:lnSpc>
        <a:spcBef>
          <a:spcPts val="0"/>
        </a:spcBef>
        <a:spcAft>
          <a:spcPts val="1200"/>
        </a:spcAft>
        <a:buSzPct val="120000"/>
        <a:buFont typeface="Arial" panose="020B0604020202020204" pitchFamily="34" charset="0"/>
        <a:buChar char="­"/>
        <a:defRPr sz="1400" kern="1200" spc="50" baseline="0">
          <a:solidFill>
            <a:schemeClr val="accent1"/>
          </a:solidFill>
          <a:latin typeface="+mn-lt"/>
          <a:ea typeface="+mn-ea"/>
          <a:cs typeface="+mn-cs"/>
        </a:defRPr>
      </a:lvl3pPr>
      <a:lvl4pPr marL="216000" indent="-216000" algn="l" defTabSz="914400" rtl="0" eaLnBrk="1" latinLnBrk="0" hangingPunct="1">
        <a:lnSpc>
          <a:spcPct val="114000"/>
        </a:lnSpc>
        <a:spcBef>
          <a:spcPts val="0"/>
        </a:spcBef>
        <a:spcAft>
          <a:spcPts val="1200"/>
        </a:spcAft>
        <a:buClr>
          <a:schemeClr val="accent2"/>
        </a:buClr>
        <a:buFont typeface="Arial" panose="020B0604020202020204" pitchFamily="34" charset="0"/>
        <a:buChar char="•"/>
        <a:defRPr sz="1400" kern="1200" spc="50" baseline="0">
          <a:solidFill>
            <a:schemeClr val="accent1"/>
          </a:solidFill>
          <a:latin typeface="+mn-lt"/>
          <a:ea typeface="+mn-ea"/>
          <a:cs typeface="+mn-cs"/>
        </a:defRPr>
      </a:lvl4pPr>
      <a:lvl5pPr marL="216000" indent="-216000" algn="l" defTabSz="914400" rtl="0" eaLnBrk="1" latinLnBrk="0" hangingPunct="1">
        <a:lnSpc>
          <a:spcPct val="114000"/>
        </a:lnSpc>
        <a:spcBef>
          <a:spcPts val="0"/>
        </a:spcBef>
        <a:spcAft>
          <a:spcPts val="1200"/>
        </a:spcAft>
        <a:buClr>
          <a:schemeClr val="tx2"/>
        </a:buClr>
        <a:buFont typeface="Arial" panose="020B0604020202020204" pitchFamily="34" charset="0"/>
        <a:buChar char="•"/>
        <a:defRPr sz="1400" kern="1200" spc="50" baseline="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61" userDrawn="1">
          <p15:clr>
            <a:srgbClr val="F26B43"/>
          </p15:clr>
        </p15:guide>
        <p15:guide id="5" pos="890" userDrawn="1">
          <p15:clr>
            <a:srgbClr val="F26B43"/>
          </p15:clr>
        </p15:guide>
        <p15:guide id="6" pos="1364" userDrawn="1">
          <p15:clr>
            <a:srgbClr val="F26B43"/>
          </p15:clr>
        </p15:guide>
        <p15:guide id="7" pos="1493" userDrawn="1">
          <p15:clr>
            <a:srgbClr val="F26B43"/>
          </p15:clr>
        </p15:guide>
        <p15:guide id="8" pos="1966" userDrawn="1">
          <p15:clr>
            <a:srgbClr val="F26B43"/>
          </p15:clr>
        </p15:guide>
        <p15:guide id="9" pos="2094" userDrawn="1">
          <p15:clr>
            <a:srgbClr val="F26B43"/>
          </p15:clr>
        </p15:guide>
        <p15:guide id="10" pos="2569" userDrawn="1">
          <p15:clr>
            <a:srgbClr val="F26B43"/>
          </p15:clr>
        </p15:guide>
        <p15:guide id="11" pos="2699" userDrawn="1">
          <p15:clr>
            <a:srgbClr val="F26B43"/>
          </p15:clr>
        </p15:guide>
        <p15:guide id="12" pos="3172" userDrawn="1">
          <p15:clr>
            <a:srgbClr val="F26B43"/>
          </p15:clr>
        </p15:guide>
        <p15:guide id="13" pos="3302" userDrawn="1">
          <p15:clr>
            <a:srgbClr val="F26B43"/>
          </p15:clr>
        </p15:guide>
        <p15:guide id="14" pos="3775" userDrawn="1">
          <p15:clr>
            <a:srgbClr val="F26B43"/>
          </p15:clr>
        </p15:guide>
        <p15:guide id="15" pos="3904" userDrawn="1">
          <p15:clr>
            <a:srgbClr val="F26B43"/>
          </p15:clr>
        </p15:guide>
        <p15:guide id="16" pos="4378" userDrawn="1">
          <p15:clr>
            <a:srgbClr val="F26B43"/>
          </p15:clr>
        </p15:guide>
        <p15:guide id="17" pos="4507" userDrawn="1">
          <p15:clr>
            <a:srgbClr val="F26B43"/>
          </p15:clr>
        </p15:guide>
        <p15:guide id="18" pos="4980" userDrawn="1">
          <p15:clr>
            <a:srgbClr val="F26B43"/>
          </p15:clr>
        </p15:guide>
        <p15:guide id="19" pos="5110" userDrawn="1">
          <p15:clr>
            <a:srgbClr val="F26B43"/>
          </p15:clr>
        </p15:guide>
        <p15:guide id="20" pos="5583" userDrawn="1">
          <p15:clr>
            <a:srgbClr val="F26B43"/>
          </p15:clr>
        </p15:guide>
        <p15:guide id="21" pos="5722" userDrawn="1">
          <p15:clr>
            <a:srgbClr val="F26B43"/>
          </p15:clr>
        </p15:guide>
        <p15:guide id="22" pos="6186" userDrawn="1">
          <p15:clr>
            <a:srgbClr val="F26B43"/>
          </p15:clr>
        </p15:guide>
        <p15:guide id="23" pos="6316" userDrawn="1">
          <p15:clr>
            <a:srgbClr val="F26B43"/>
          </p15:clr>
        </p15:guide>
        <p15:guide id="24" pos="6788" userDrawn="1">
          <p15:clr>
            <a:srgbClr val="F26B43"/>
          </p15:clr>
        </p15:guide>
        <p15:guide id="25" pos="6918"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guide id="31" orient="horz" pos="187" userDrawn="1">
          <p15:clr>
            <a:srgbClr val="F26B43"/>
          </p15:clr>
        </p15:guide>
        <p15:guide id="32" orient="horz" pos="4138" userDrawn="1">
          <p15:clr>
            <a:srgbClr val="F26B43"/>
          </p15:clr>
        </p15:guide>
        <p15:guide id="33" pos="187" userDrawn="1">
          <p15:clr>
            <a:srgbClr val="F26B43"/>
          </p15:clr>
        </p15:guide>
        <p15:guide id="34" pos="7491" userDrawn="1">
          <p15:clr>
            <a:srgbClr val="F26B43"/>
          </p15:clr>
        </p15:guide>
        <p15:guide id="35" orient="horz" pos="104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0C11E-7FB8-65D3-5E90-C586EAED74DE}"/>
              </a:ext>
            </a:extLst>
          </p:cNvPr>
          <p:cNvSpPr>
            <a:spLocks noGrp="1"/>
          </p:cNvSpPr>
          <p:nvPr>
            <p:ph type="title"/>
          </p:nvPr>
        </p:nvSpPr>
        <p:spPr>
          <a:xfrm>
            <a:off x="457200" y="457201"/>
            <a:ext cx="7448550" cy="3420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7372BA-CEC3-C2D0-D5AF-E19F3CDBE140}"/>
              </a:ext>
            </a:extLst>
          </p:cNvPr>
          <p:cNvSpPr>
            <a:spLocks noGrp="1"/>
          </p:cNvSpPr>
          <p:nvPr>
            <p:ph type="body" idx="1"/>
          </p:nvPr>
        </p:nvSpPr>
        <p:spPr>
          <a:xfrm>
            <a:off x="457200" y="1666800"/>
            <a:ext cx="7448550" cy="432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B25A59-3227-FA64-C2A5-2902A3230E52}"/>
              </a:ext>
            </a:extLst>
          </p:cNvPr>
          <p:cNvSpPr>
            <a:spLocks noGrp="1"/>
          </p:cNvSpPr>
          <p:nvPr>
            <p:ph type="dt" sz="half" idx="2"/>
          </p:nvPr>
        </p:nvSpPr>
        <p:spPr>
          <a:xfrm>
            <a:off x="457200" y="6515100"/>
            <a:ext cx="3621088" cy="117339"/>
          </a:xfrm>
          <a:prstGeom prst="rect">
            <a:avLst/>
          </a:prstGeom>
        </p:spPr>
        <p:txBody>
          <a:bodyPr vert="horz" lIns="0" tIns="0" rIns="0" bIns="0" rtlCol="0" anchor="ctr"/>
          <a:lstStyle>
            <a:lvl1pPr algn="l">
              <a:defRPr sz="600" spc="50" baseline="0">
                <a:solidFill>
                  <a:schemeClr val="accent1"/>
                </a:solidFill>
              </a:defRPr>
            </a:lvl1pPr>
          </a:lstStyle>
          <a:p>
            <a:endParaRPr lang="en-GB"/>
          </a:p>
        </p:txBody>
      </p:sp>
      <p:sp>
        <p:nvSpPr>
          <p:cNvPr id="5" name="Footer Placeholder 4">
            <a:extLst>
              <a:ext uri="{FF2B5EF4-FFF2-40B4-BE49-F238E27FC236}">
                <a16:creationId xmlns:a16="http://schemas.microsoft.com/office/drawing/2014/main" id="{1A43F464-F785-4779-3C00-4E1C8D410E0B}"/>
              </a:ext>
            </a:extLst>
          </p:cNvPr>
          <p:cNvSpPr>
            <a:spLocks noGrp="1"/>
          </p:cNvSpPr>
          <p:nvPr>
            <p:ph type="ftr" sz="quarter" idx="3"/>
          </p:nvPr>
        </p:nvSpPr>
        <p:spPr>
          <a:xfrm>
            <a:off x="8113714" y="6515100"/>
            <a:ext cx="2868610" cy="117339"/>
          </a:xfrm>
          <a:prstGeom prst="rect">
            <a:avLst/>
          </a:prstGeom>
        </p:spPr>
        <p:txBody>
          <a:bodyPr vert="horz" lIns="91440" tIns="45720" rIns="91440" bIns="45720" rtlCol="0" anchor="ctr"/>
          <a:lstStyle>
            <a:lvl1pPr algn="r">
              <a:defRPr sz="600" spc="50" baseline="0">
                <a:solidFill>
                  <a:schemeClr val="accent1"/>
                </a:solidFill>
              </a:defRPr>
            </a:lvl1pPr>
          </a:lstStyle>
          <a:p>
            <a:r>
              <a:rPr lang="en-GB"/>
              <a:t>Confidential – British Airways</a:t>
            </a:r>
          </a:p>
        </p:txBody>
      </p:sp>
      <p:sp>
        <p:nvSpPr>
          <p:cNvPr id="6" name="Slide Number Placeholder 5">
            <a:extLst>
              <a:ext uri="{FF2B5EF4-FFF2-40B4-BE49-F238E27FC236}">
                <a16:creationId xmlns:a16="http://schemas.microsoft.com/office/drawing/2014/main" id="{E6823F44-EACC-80C5-0E1D-804FE7B48594}"/>
              </a:ext>
            </a:extLst>
          </p:cNvPr>
          <p:cNvSpPr>
            <a:spLocks noGrp="1"/>
          </p:cNvSpPr>
          <p:nvPr>
            <p:ph type="sldNum" sz="quarter" idx="4"/>
          </p:nvPr>
        </p:nvSpPr>
        <p:spPr>
          <a:xfrm>
            <a:off x="11734799" y="6515100"/>
            <a:ext cx="157163" cy="117339"/>
          </a:xfrm>
          <a:prstGeom prst="rect">
            <a:avLst/>
          </a:prstGeom>
        </p:spPr>
        <p:txBody>
          <a:bodyPr vert="horz" lIns="0" tIns="0" rIns="0" bIns="0" rtlCol="0" anchor="ctr"/>
          <a:lstStyle>
            <a:lvl1pPr algn="r">
              <a:defRPr sz="600" spc="50" baseline="0">
                <a:solidFill>
                  <a:schemeClr val="accent1"/>
                </a:solidFill>
              </a:defRPr>
            </a:lvl1pPr>
          </a:lstStyle>
          <a:p>
            <a:fld id="{547D8F62-AA94-4162-81E0-AD925AB77EC1}" type="slidenum">
              <a:rPr lang="en-GB" smtClean="0"/>
              <a:pPr/>
              <a:t>‹#›</a:t>
            </a:fld>
            <a:endParaRPr lang="en-GB"/>
          </a:p>
        </p:txBody>
      </p:sp>
      <p:sp>
        <p:nvSpPr>
          <p:cNvPr id="7" name="Rectangle 6">
            <a:extLst>
              <a:ext uri="{FF2B5EF4-FFF2-40B4-BE49-F238E27FC236}">
                <a16:creationId xmlns:a16="http://schemas.microsoft.com/office/drawing/2014/main" id="{8A88C691-BFC5-FE2F-6722-668C95A70141}"/>
              </a:ext>
            </a:extLst>
          </p:cNvPr>
          <p:cNvSpPr/>
          <p:nvPr userDrawn="1"/>
        </p:nvSpPr>
        <p:spPr>
          <a:xfrm>
            <a:off x="14055892" y="433312"/>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D955C70-0E51-40B2-3915-3F2AD3596CBC}"/>
              </a:ext>
            </a:extLst>
          </p:cNvPr>
          <p:cNvSpPr/>
          <p:nvPr userDrawn="1"/>
        </p:nvSpPr>
        <p:spPr>
          <a:xfrm>
            <a:off x="12360097" y="436057"/>
            <a:ext cx="363144" cy="36314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3342B48-8555-3C1D-8793-04A6DA34948A}"/>
              </a:ext>
            </a:extLst>
          </p:cNvPr>
          <p:cNvSpPr/>
          <p:nvPr userDrawn="1"/>
        </p:nvSpPr>
        <p:spPr>
          <a:xfrm>
            <a:off x="12925362" y="436057"/>
            <a:ext cx="363144" cy="36314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C5298B3-AB0C-1079-9138-1166776C4B22}"/>
              </a:ext>
            </a:extLst>
          </p:cNvPr>
          <p:cNvSpPr/>
          <p:nvPr userDrawn="1"/>
        </p:nvSpPr>
        <p:spPr>
          <a:xfrm>
            <a:off x="12925362" y="2387402"/>
            <a:ext cx="363144" cy="36314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C70090E9-E2B9-9F7F-ADD1-C175543ADC5D}"/>
              </a:ext>
            </a:extLst>
          </p:cNvPr>
          <p:cNvSpPr/>
          <p:nvPr userDrawn="1"/>
        </p:nvSpPr>
        <p:spPr>
          <a:xfrm>
            <a:off x="13490627" y="2387402"/>
            <a:ext cx="363144" cy="36314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E5AFFC4-73D1-5334-09BF-EEF6A620B2FD}"/>
              </a:ext>
            </a:extLst>
          </p:cNvPr>
          <p:cNvSpPr/>
          <p:nvPr userDrawn="1"/>
        </p:nvSpPr>
        <p:spPr>
          <a:xfrm>
            <a:off x="13490628" y="1411730"/>
            <a:ext cx="363143" cy="36314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76C716A0-C223-24F9-414D-BE5E5F526078}"/>
              </a:ext>
            </a:extLst>
          </p:cNvPr>
          <p:cNvSpPr/>
          <p:nvPr userDrawn="1"/>
        </p:nvSpPr>
        <p:spPr>
          <a:xfrm>
            <a:off x="12931439" y="1411730"/>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4708D0DF-2E68-3A17-995B-DDEFE49CC320}"/>
              </a:ext>
            </a:extLst>
          </p:cNvPr>
          <p:cNvSpPr/>
          <p:nvPr userDrawn="1"/>
        </p:nvSpPr>
        <p:spPr>
          <a:xfrm>
            <a:off x="13490627" y="436057"/>
            <a:ext cx="363144" cy="363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A4854A9-7A41-F62F-D9A5-DB44A9F037DC}"/>
              </a:ext>
            </a:extLst>
          </p:cNvPr>
          <p:cNvSpPr txBox="1"/>
          <p:nvPr userDrawn="1"/>
        </p:nvSpPr>
        <p:spPr>
          <a:xfrm>
            <a:off x="12360097" y="0"/>
            <a:ext cx="210734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Primary Colour Palette:</a:t>
            </a:r>
          </a:p>
        </p:txBody>
      </p:sp>
      <p:sp>
        <p:nvSpPr>
          <p:cNvPr id="24" name="TextBox 23">
            <a:extLst>
              <a:ext uri="{FF2B5EF4-FFF2-40B4-BE49-F238E27FC236}">
                <a16:creationId xmlns:a16="http://schemas.microsoft.com/office/drawing/2014/main" id="{1C66A461-3CF6-3AFC-868A-B433855BE278}"/>
              </a:ext>
            </a:extLst>
          </p:cNvPr>
          <p:cNvSpPr txBox="1"/>
          <p:nvPr userDrawn="1"/>
        </p:nvSpPr>
        <p:spPr>
          <a:xfrm>
            <a:off x="12360097" y="975671"/>
            <a:ext cx="238668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Traffic Light Label Colours:</a:t>
            </a:r>
          </a:p>
        </p:txBody>
      </p:sp>
      <p:sp>
        <p:nvSpPr>
          <p:cNvPr id="25" name="Rectangle 24">
            <a:extLst>
              <a:ext uri="{FF2B5EF4-FFF2-40B4-BE49-F238E27FC236}">
                <a16:creationId xmlns:a16="http://schemas.microsoft.com/office/drawing/2014/main" id="{D28DB1B6-23A6-D51E-C111-3EC4AD31D105}"/>
              </a:ext>
            </a:extLst>
          </p:cNvPr>
          <p:cNvSpPr/>
          <p:nvPr userDrawn="1"/>
        </p:nvSpPr>
        <p:spPr>
          <a:xfrm>
            <a:off x="12360097" y="1411730"/>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9CF4E8B-7432-D3DD-C746-AE4EEAEEDF30}"/>
              </a:ext>
            </a:extLst>
          </p:cNvPr>
          <p:cNvSpPr txBox="1"/>
          <p:nvPr userDrawn="1"/>
        </p:nvSpPr>
        <p:spPr>
          <a:xfrm>
            <a:off x="12360097" y="1954931"/>
            <a:ext cx="2927126"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Gold/Silver/Bronze Label Colours:</a:t>
            </a:r>
          </a:p>
        </p:txBody>
      </p:sp>
      <p:sp>
        <p:nvSpPr>
          <p:cNvPr id="27" name="Rectangle 26">
            <a:extLst>
              <a:ext uri="{FF2B5EF4-FFF2-40B4-BE49-F238E27FC236}">
                <a16:creationId xmlns:a16="http://schemas.microsoft.com/office/drawing/2014/main" id="{783CAF5D-C90A-9F5F-9855-F779F0289E30}"/>
              </a:ext>
            </a:extLst>
          </p:cNvPr>
          <p:cNvSpPr/>
          <p:nvPr userDrawn="1"/>
        </p:nvSpPr>
        <p:spPr>
          <a:xfrm>
            <a:off x="12360098" y="2387402"/>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2109E807-8E8A-54B5-3D7B-142E588DB7D3}"/>
              </a:ext>
            </a:extLst>
          </p:cNvPr>
          <p:cNvSpPr txBox="1"/>
          <p:nvPr userDrawn="1"/>
        </p:nvSpPr>
        <p:spPr>
          <a:xfrm>
            <a:off x="12360097" y="2934191"/>
            <a:ext cx="2058939" cy="430887"/>
          </a:xfrm>
          <a:prstGeom prst="rect">
            <a:avLst/>
          </a:prstGeom>
          <a:noFill/>
        </p:spPr>
        <p:txBody>
          <a:bodyPr wrap="square" lIns="0" tIns="0" rIns="0" bIns="0" rtlCol="0">
            <a:spAutoFit/>
          </a:bodyPr>
          <a:lstStyle/>
          <a:p>
            <a:pPr>
              <a:buClr>
                <a:schemeClr val="tx2"/>
              </a:buClr>
            </a:pPr>
            <a:r>
              <a:rPr lang="en-GB" sz="1400">
                <a:solidFill>
                  <a:schemeClr val="tx2"/>
                </a:solidFill>
              </a:rPr>
              <a:t>Additional colours to use for charts when required:</a:t>
            </a:r>
          </a:p>
        </p:txBody>
      </p:sp>
      <p:sp>
        <p:nvSpPr>
          <p:cNvPr id="19" name="Rectangle 18">
            <a:extLst>
              <a:ext uri="{FF2B5EF4-FFF2-40B4-BE49-F238E27FC236}">
                <a16:creationId xmlns:a16="http://schemas.microsoft.com/office/drawing/2014/main" id="{97B3960C-A12B-09BD-78CF-2A2BD423254F}"/>
              </a:ext>
            </a:extLst>
          </p:cNvPr>
          <p:cNvSpPr/>
          <p:nvPr userDrawn="1"/>
        </p:nvSpPr>
        <p:spPr>
          <a:xfrm>
            <a:off x="12373908" y="3934105"/>
            <a:ext cx="353841" cy="353841"/>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996426E-61AC-90BF-6F56-B348F83C5748}"/>
              </a:ext>
            </a:extLst>
          </p:cNvPr>
          <p:cNvSpPr/>
          <p:nvPr userDrawn="1"/>
        </p:nvSpPr>
        <p:spPr>
          <a:xfrm>
            <a:off x="12934665" y="3934105"/>
            <a:ext cx="353841" cy="353841"/>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59306C3-21D0-3103-2C9D-AE12DB4DDD0D}"/>
              </a:ext>
            </a:extLst>
          </p:cNvPr>
          <p:cNvSpPr/>
          <p:nvPr userDrawn="1"/>
        </p:nvSpPr>
        <p:spPr>
          <a:xfrm>
            <a:off x="13499930" y="3934105"/>
            <a:ext cx="353841" cy="35384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6255BA0C-450F-95CB-932B-E26B45B26527}"/>
              </a:ext>
            </a:extLst>
          </p:cNvPr>
          <p:cNvSpPr/>
          <p:nvPr userDrawn="1"/>
        </p:nvSpPr>
        <p:spPr>
          <a:xfrm>
            <a:off x="12373908" y="4396069"/>
            <a:ext cx="353841" cy="35384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550177A6-DAC7-590B-82B2-C6AED028593E}"/>
              </a:ext>
            </a:extLst>
          </p:cNvPr>
          <p:cNvSpPr/>
          <p:nvPr userDrawn="1"/>
        </p:nvSpPr>
        <p:spPr>
          <a:xfrm>
            <a:off x="12934665" y="4396069"/>
            <a:ext cx="353841" cy="353841"/>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25776257-E786-FDE6-B984-E227D67AC875}"/>
              </a:ext>
            </a:extLst>
          </p:cNvPr>
          <p:cNvSpPr/>
          <p:nvPr userDrawn="1"/>
        </p:nvSpPr>
        <p:spPr>
          <a:xfrm>
            <a:off x="13499930" y="4396069"/>
            <a:ext cx="353841" cy="35384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AC360DB-0373-391D-57C5-379F64FE0629}"/>
              </a:ext>
            </a:extLst>
          </p:cNvPr>
          <p:cNvSpPr/>
          <p:nvPr userDrawn="1"/>
        </p:nvSpPr>
        <p:spPr>
          <a:xfrm>
            <a:off x="12373908" y="3473201"/>
            <a:ext cx="353841" cy="353841"/>
          </a:xfrm>
          <a:prstGeom prst="rect">
            <a:avLst/>
          </a:prstGeom>
          <a:solidFill>
            <a:srgbClr val="0B6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C7FD3E75-EA44-0931-217A-8C2867D0D190}"/>
              </a:ext>
            </a:extLst>
          </p:cNvPr>
          <p:cNvSpPr/>
          <p:nvPr userDrawn="1"/>
        </p:nvSpPr>
        <p:spPr>
          <a:xfrm>
            <a:off x="12934665" y="3473201"/>
            <a:ext cx="353841" cy="353841"/>
          </a:xfrm>
          <a:prstGeom prst="rect">
            <a:avLst/>
          </a:prstGeom>
          <a:solidFill>
            <a:srgbClr val="00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C712E193-6EA5-24A2-D8B4-7722631F28F4}"/>
              </a:ext>
            </a:extLst>
          </p:cNvPr>
          <p:cNvSpPr/>
          <p:nvPr userDrawn="1"/>
        </p:nvSpPr>
        <p:spPr>
          <a:xfrm>
            <a:off x="13490627" y="3473201"/>
            <a:ext cx="353841" cy="353841"/>
          </a:xfrm>
          <a:prstGeom prst="rect">
            <a:avLst/>
          </a:prstGeom>
          <a:solidFill>
            <a:srgbClr val="8DAB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5317163"/>
      </p:ext>
    </p:extLst>
  </p:cSld>
  <p:clrMap bg1="lt1" tx1="dk1" bg2="lt2" tx2="dk2" accent1="accent1" accent2="accent2" accent3="accent3" accent4="accent4" accent5="accent5" accent6="accent6" hlink="hlink" folHlink="folHlink"/>
  <p:sldLayoutIdLst>
    <p:sldLayoutId id="2147483678" r:id="rId1"/>
    <p:sldLayoutId id="2147483681" r:id="rId2"/>
    <p:sldLayoutId id="2147483682" r:id="rId3"/>
    <p:sldLayoutId id="2147483683" r:id="rId4"/>
    <p:sldLayoutId id="2147483707" r:id="rId5"/>
    <p:sldLayoutId id="2147483708" r:id="rId6"/>
    <p:sldLayoutId id="2147483706" r:id="rId7"/>
    <p:sldLayoutId id="2147483684" r:id="rId8"/>
    <p:sldLayoutId id="2147483679" r:id="rId9"/>
    <p:sldLayoutId id="2147483680" r:id="rId10"/>
    <p:sldLayoutId id="2147483710" r:id="rId11"/>
    <p:sldLayoutId id="2147483709" r:id="rId12"/>
    <p:sldLayoutId id="2147483712" r:id="rId13"/>
    <p:sldLayoutId id="2147483713" r:id="rId14"/>
  </p:sldLayoutIdLst>
  <p:hf hdr="0" dt="0"/>
  <p:txStyles>
    <p:titleStyle>
      <a:lvl1pPr algn="l" defTabSz="914400" rtl="0" eaLnBrk="1" latinLnBrk="0" hangingPunct="1">
        <a:lnSpc>
          <a:spcPct val="120000"/>
        </a:lnSpc>
        <a:spcBef>
          <a:spcPct val="0"/>
        </a:spcBef>
        <a:buNone/>
        <a:defRPr sz="1800" b="1" kern="1200" cap="all" spc="300" baseline="0">
          <a:solidFill>
            <a:schemeClr val="accent1"/>
          </a:solidFill>
          <a:latin typeface="+mj-lt"/>
          <a:ea typeface="+mj-ea"/>
          <a:cs typeface="+mj-cs"/>
        </a:defRPr>
      </a:lvl1pPr>
    </p:titleStyle>
    <p:bodyStyle>
      <a:lvl1pPr marL="216000" indent="-216000" algn="l" defTabSz="914400" rtl="0" eaLnBrk="1" latinLnBrk="0" hangingPunct="1">
        <a:lnSpc>
          <a:spcPct val="114000"/>
        </a:lnSpc>
        <a:spcBef>
          <a:spcPts val="0"/>
        </a:spcBef>
        <a:spcAft>
          <a:spcPts val="1200"/>
        </a:spcAft>
        <a:buFont typeface="Arial" panose="020B0604020202020204" pitchFamily="34" charset="0"/>
        <a:buChar char="•"/>
        <a:defRPr sz="1400" kern="1200" spc="50" baseline="0">
          <a:solidFill>
            <a:schemeClr val="accent1"/>
          </a:solidFill>
          <a:latin typeface="+mn-lt"/>
          <a:ea typeface="+mn-ea"/>
          <a:cs typeface="+mn-cs"/>
        </a:defRPr>
      </a:lvl1pPr>
      <a:lvl2pPr marL="432000" indent="-216000" algn="l" defTabSz="914400" rtl="0" eaLnBrk="1" latinLnBrk="0" hangingPunct="1">
        <a:lnSpc>
          <a:spcPct val="114000"/>
        </a:lnSpc>
        <a:spcBef>
          <a:spcPts val="0"/>
        </a:spcBef>
        <a:spcAft>
          <a:spcPts val="1200"/>
        </a:spcAft>
        <a:buSzPct val="80000"/>
        <a:buFont typeface="Courier New" panose="02070309020205020404" pitchFamily="49" charset="0"/>
        <a:buChar char="o"/>
        <a:defRPr sz="1400" kern="1200" spc="50" baseline="0">
          <a:solidFill>
            <a:schemeClr val="accent1"/>
          </a:solidFill>
          <a:latin typeface="+mn-lt"/>
          <a:ea typeface="+mn-ea"/>
          <a:cs typeface="+mn-cs"/>
        </a:defRPr>
      </a:lvl2pPr>
      <a:lvl3pPr marL="648000" indent="-216000" algn="l" defTabSz="914400" rtl="0" eaLnBrk="1" latinLnBrk="0" hangingPunct="1">
        <a:lnSpc>
          <a:spcPct val="114000"/>
        </a:lnSpc>
        <a:spcBef>
          <a:spcPts val="0"/>
        </a:spcBef>
        <a:spcAft>
          <a:spcPts val="1200"/>
        </a:spcAft>
        <a:buSzPct val="120000"/>
        <a:buFont typeface="Arial" panose="020B0604020202020204" pitchFamily="34" charset="0"/>
        <a:buChar char="­"/>
        <a:defRPr sz="1400" kern="1200" spc="50" baseline="0">
          <a:solidFill>
            <a:schemeClr val="accent1"/>
          </a:solidFill>
          <a:latin typeface="+mn-lt"/>
          <a:ea typeface="+mn-ea"/>
          <a:cs typeface="+mn-cs"/>
        </a:defRPr>
      </a:lvl3pPr>
      <a:lvl4pPr marL="216000" indent="-216000" algn="l" defTabSz="914400" rtl="0" eaLnBrk="1" latinLnBrk="0" hangingPunct="1">
        <a:lnSpc>
          <a:spcPct val="114000"/>
        </a:lnSpc>
        <a:spcBef>
          <a:spcPts val="0"/>
        </a:spcBef>
        <a:spcAft>
          <a:spcPts val="1200"/>
        </a:spcAft>
        <a:buClr>
          <a:schemeClr val="accent2"/>
        </a:buClr>
        <a:buFont typeface="Arial" panose="020B0604020202020204" pitchFamily="34" charset="0"/>
        <a:buChar char="•"/>
        <a:defRPr sz="1400" kern="1200" spc="50" baseline="0">
          <a:solidFill>
            <a:schemeClr val="accent1"/>
          </a:solidFill>
          <a:latin typeface="+mn-lt"/>
          <a:ea typeface="+mn-ea"/>
          <a:cs typeface="+mn-cs"/>
        </a:defRPr>
      </a:lvl4pPr>
      <a:lvl5pPr marL="216000" indent="-216000" algn="l" defTabSz="914400" rtl="0" eaLnBrk="1" latinLnBrk="0" hangingPunct="1">
        <a:lnSpc>
          <a:spcPct val="114000"/>
        </a:lnSpc>
        <a:spcBef>
          <a:spcPts val="0"/>
        </a:spcBef>
        <a:spcAft>
          <a:spcPts val="1200"/>
        </a:spcAft>
        <a:buClr>
          <a:schemeClr val="tx2"/>
        </a:buClr>
        <a:buFont typeface="Arial" panose="020B0604020202020204" pitchFamily="34" charset="0"/>
        <a:buChar char="•"/>
        <a:defRPr sz="1400" kern="1200" spc="50" baseline="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61" userDrawn="1">
          <p15:clr>
            <a:srgbClr val="F26B43"/>
          </p15:clr>
        </p15:guide>
        <p15:guide id="5" pos="890" userDrawn="1">
          <p15:clr>
            <a:srgbClr val="F26B43"/>
          </p15:clr>
        </p15:guide>
        <p15:guide id="6" pos="1364" userDrawn="1">
          <p15:clr>
            <a:srgbClr val="F26B43"/>
          </p15:clr>
        </p15:guide>
        <p15:guide id="7" pos="1493" userDrawn="1">
          <p15:clr>
            <a:srgbClr val="F26B43"/>
          </p15:clr>
        </p15:guide>
        <p15:guide id="8" pos="1966" userDrawn="1">
          <p15:clr>
            <a:srgbClr val="F26B43"/>
          </p15:clr>
        </p15:guide>
        <p15:guide id="9" pos="2094" userDrawn="1">
          <p15:clr>
            <a:srgbClr val="F26B43"/>
          </p15:clr>
        </p15:guide>
        <p15:guide id="10" pos="2569" userDrawn="1">
          <p15:clr>
            <a:srgbClr val="F26B43"/>
          </p15:clr>
        </p15:guide>
        <p15:guide id="11" pos="2699" userDrawn="1">
          <p15:clr>
            <a:srgbClr val="F26B43"/>
          </p15:clr>
        </p15:guide>
        <p15:guide id="12" pos="3172" userDrawn="1">
          <p15:clr>
            <a:srgbClr val="F26B43"/>
          </p15:clr>
        </p15:guide>
        <p15:guide id="13" pos="3302" userDrawn="1">
          <p15:clr>
            <a:srgbClr val="F26B43"/>
          </p15:clr>
        </p15:guide>
        <p15:guide id="14" pos="3775" userDrawn="1">
          <p15:clr>
            <a:srgbClr val="F26B43"/>
          </p15:clr>
        </p15:guide>
        <p15:guide id="15" pos="3904" userDrawn="1">
          <p15:clr>
            <a:srgbClr val="F26B43"/>
          </p15:clr>
        </p15:guide>
        <p15:guide id="16" pos="4378" userDrawn="1">
          <p15:clr>
            <a:srgbClr val="F26B43"/>
          </p15:clr>
        </p15:guide>
        <p15:guide id="17" pos="4507" userDrawn="1">
          <p15:clr>
            <a:srgbClr val="F26B43"/>
          </p15:clr>
        </p15:guide>
        <p15:guide id="18" pos="4980" userDrawn="1">
          <p15:clr>
            <a:srgbClr val="F26B43"/>
          </p15:clr>
        </p15:guide>
        <p15:guide id="19" pos="5110" userDrawn="1">
          <p15:clr>
            <a:srgbClr val="F26B43"/>
          </p15:clr>
        </p15:guide>
        <p15:guide id="20" pos="5583" userDrawn="1">
          <p15:clr>
            <a:srgbClr val="F26B43"/>
          </p15:clr>
        </p15:guide>
        <p15:guide id="21" pos="5722" userDrawn="1">
          <p15:clr>
            <a:srgbClr val="F26B43"/>
          </p15:clr>
        </p15:guide>
        <p15:guide id="22" pos="6186" userDrawn="1">
          <p15:clr>
            <a:srgbClr val="F26B43"/>
          </p15:clr>
        </p15:guide>
        <p15:guide id="23" pos="6316" userDrawn="1">
          <p15:clr>
            <a:srgbClr val="F26B43"/>
          </p15:clr>
        </p15:guide>
        <p15:guide id="24" pos="6788" userDrawn="1">
          <p15:clr>
            <a:srgbClr val="F26B43"/>
          </p15:clr>
        </p15:guide>
        <p15:guide id="25" pos="6918"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guide id="31" orient="horz" pos="187" userDrawn="1">
          <p15:clr>
            <a:srgbClr val="F26B43"/>
          </p15:clr>
        </p15:guide>
        <p15:guide id="32" orient="horz" pos="4138" userDrawn="1">
          <p15:clr>
            <a:srgbClr val="F26B43"/>
          </p15:clr>
        </p15:guide>
        <p15:guide id="33" pos="187" userDrawn="1">
          <p15:clr>
            <a:srgbClr val="F26B43"/>
          </p15:clr>
        </p15:guide>
        <p15:guide id="34" pos="7491" userDrawn="1">
          <p15:clr>
            <a:srgbClr val="F26B43"/>
          </p15:clr>
        </p15:guide>
        <p15:guide id="35" orient="horz" pos="104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0C11E-7FB8-65D3-5E90-C586EAED74DE}"/>
              </a:ext>
            </a:extLst>
          </p:cNvPr>
          <p:cNvSpPr>
            <a:spLocks noGrp="1"/>
          </p:cNvSpPr>
          <p:nvPr>
            <p:ph type="title"/>
          </p:nvPr>
        </p:nvSpPr>
        <p:spPr>
          <a:xfrm>
            <a:off x="457200" y="457201"/>
            <a:ext cx="7448550" cy="3420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7372BA-CEC3-C2D0-D5AF-E19F3CDBE140}"/>
              </a:ext>
            </a:extLst>
          </p:cNvPr>
          <p:cNvSpPr>
            <a:spLocks noGrp="1"/>
          </p:cNvSpPr>
          <p:nvPr>
            <p:ph type="body" idx="1"/>
          </p:nvPr>
        </p:nvSpPr>
        <p:spPr>
          <a:xfrm>
            <a:off x="457200" y="1666800"/>
            <a:ext cx="7448550" cy="432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B25A59-3227-FA64-C2A5-2902A3230E52}"/>
              </a:ext>
            </a:extLst>
          </p:cNvPr>
          <p:cNvSpPr>
            <a:spLocks noGrp="1"/>
          </p:cNvSpPr>
          <p:nvPr>
            <p:ph type="dt" sz="half" idx="2"/>
          </p:nvPr>
        </p:nvSpPr>
        <p:spPr>
          <a:xfrm>
            <a:off x="457200" y="6515100"/>
            <a:ext cx="3621088" cy="117339"/>
          </a:xfrm>
          <a:prstGeom prst="rect">
            <a:avLst/>
          </a:prstGeom>
        </p:spPr>
        <p:txBody>
          <a:bodyPr vert="horz" lIns="0" tIns="0" rIns="0" bIns="0" rtlCol="0" anchor="ctr"/>
          <a:lstStyle>
            <a:lvl1pPr algn="l">
              <a:defRPr sz="600" spc="50" baseline="0">
                <a:solidFill>
                  <a:schemeClr val="accent1"/>
                </a:solidFill>
              </a:defRPr>
            </a:lvl1pPr>
          </a:lstStyle>
          <a:p>
            <a:endParaRPr lang="en-GB"/>
          </a:p>
        </p:txBody>
      </p:sp>
      <p:sp>
        <p:nvSpPr>
          <p:cNvPr id="5" name="Footer Placeholder 4">
            <a:extLst>
              <a:ext uri="{FF2B5EF4-FFF2-40B4-BE49-F238E27FC236}">
                <a16:creationId xmlns:a16="http://schemas.microsoft.com/office/drawing/2014/main" id="{1A43F464-F785-4779-3C00-4E1C8D410E0B}"/>
              </a:ext>
            </a:extLst>
          </p:cNvPr>
          <p:cNvSpPr>
            <a:spLocks noGrp="1"/>
          </p:cNvSpPr>
          <p:nvPr>
            <p:ph type="ftr" sz="quarter" idx="3"/>
          </p:nvPr>
        </p:nvSpPr>
        <p:spPr>
          <a:xfrm>
            <a:off x="8113714" y="6515100"/>
            <a:ext cx="2868610" cy="117339"/>
          </a:xfrm>
          <a:prstGeom prst="rect">
            <a:avLst/>
          </a:prstGeom>
        </p:spPr>
        <p:txBody>
          <a:bodyPr vert="horz" lIns="91440" tIns="45720" rIns="91440" bIns="45720" rtlCol="0" anchor="ctr"/>
          <a:lstStyle>
            <a:lvl1pPr algn="r">
              <a:defRPr sz="600" spc="50" baseline="0">
                <a:solidFill>
                  <a:schemeClr val="accent1"/>
                </a:solidFill>
              </a:defRPr>
            </a:lvl1pPr>
          </a:lstStyle>
          <a:p>
            <a:r>
              <a:rPr lang="en-GB"/>
              <a:t>Confidential – British Airways</a:t>
            </a:r>
          </a:p>
        </p:txBody>
      </p:sp>
      <p:sp>
        <p:nvSpPr>
          <p:cNvPr id="6" name="Slide Number Placeholder 5">
            <a:extLst>
              <a:ext uri="{FF2B5EF4-FFF2-40B4-BE49-F238E27FC236}">
                <a16:creationId xmlns:a16="http://schemas.microsoft.com/office/drawing/2014/main" id="{E6823F44-EACC-80C5-0E1D-804FE7B48594}"/>
              </a:ext>
            </a:extLst>
          </p:cNvPr>
          <p:cNvSpPr>
            <a:spLocks noGrp="1"/>
          </p:cNvSpPr>
          <p:nvPr>
            <p:ph type="sldNum" sz="quarter" idx="4"/>
          </p:nvPr>
        </p:nvSpPr>
        <p:spPr>
          <a:xfrm>
            <a:off x="11734799" y="6515100"/>
            <a:ext cx="157163" cy="117339"/>
          </a:xfrm>
          <a:prstGeom prst="rect">
            <a:avLst/>
          </a:prstGeom>
        </p:spPr>
        <p:txBody>
          <a:bodyPr vert="horz" lIns="0" tIns="0" rIns="0" bIns="0" rtlCol="0" anchor="ctr"/>
          <a:lstStyle>
            <a:lvl1pPr algn="r">
              <a:defRPr sz="600" spc="50" baseline="0">
                <a:solidFill>
                  <a:schemeClr val="accent1"/>
                </a:solidFill>
              </a:defRPr>
            </a:lvl1pPr>
          </a:lstStyle>
          <a:p>
            <a:fld id="{547D8F62-AA94-4162-81E0-AD925AB77EC1}" type="slidenum">
              <a:rPr lang="en-GB" smtClean="0"/>
              <a:pPr/>
              <a:t>‹#›</a:t>
            </a:fld>
            <a:endParaRPr lang="en-GB"/>
          </a:p>
        </p:txBody>
      </p:sp>
      <p:sp>
        <p:nvSpPr>
          <p:cNvPr id="7" name="Rectangle 6">
            <a:extLst>
              <a:ext uri="{FF2B5EF4-FFF2-40B4-BE49-F238E27FC236}">
                <a16:creationId xmlns:a16="http://schemas.microsoft.com/office/drawing/2014/main" id="{21674A1F-76CC-CFE0-A206-007EBB68718C}"/>
              </a:ext>
            </a:extLst>
          </p:cNvPr>
          <p:cNvSpPr/>
          <p:nvPr userDrawn="1"/>
        </p:nvSpPr>
        <p:spPr>
          <a:xfrm>
            <a:off x="14055892" y="433312"/>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155C7C8-BC97-7208-A768-93F6C6282C27}"/>
              </a:ext>
            </a:extLst>
          </p:cNvPr>
          <p:cNvSpPr/>
          <p:nvPr userDrawn="1"/>
        </p:nvSpPr>
        <p:spPr>
          <a:xfrm>
            <a:off x="12360097" y="436057"/>
            <a:ext cx="363144" cy="36314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AB855F10-54AB-4D5D-5D0C-46CA9A3C19EC}"/>
              </a:ext>
            </a:extLst>
          </p:cNvPr>
          <p:cNvSpPr/>
          <p:nvPr userDrawn="1"/>
        </p:nvSpPr>
        <p:spPr>
          <a:xfrm>
            <a:off x="12925362" y="436057"/>
            <a:ext cx="363144" cy="36314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7190E6E-E5AC-5B3D-A805-48CE2703A0FC}"/>
              </a:ext>
            </a:extLst>
          </p:cNvPr>
          <p:cNvSpPr/>
          <p:nvPr userDrawn="1"/>
        </p:nvSpPr>
        <p:spPr>
          <a:xfrm>
            <a:off x="12925362" y="2387402"/>
            <a:ext cx="363144" cy="36314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F88689D-8C89-3172-8759-7D8D5A9AA7D9}"/>
              </a:ext>
            </a:extLst>
          </p:cNvPr>
          <p:cNvSpPr/>
          <p:nvPr userDrawn="1"/>
        </p:nvSpPr>
        <p:spPr>
          <a:xfrm>
            <a:off x="13490627" y="2387402"/>
            <a:ext cx="363144" cy="36314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9E0FF67-5541-8CC9-0208-D1561806EBE4}"/>
              </a:ext>
            </a:extLst>
          </p:cNvPr>
          <p:cNvSpPr/>
          <p:nvPr userDrawn="1"/>
        </p:nvSpPr>
        <p:spPr>
          <a:xfrm>
            <a:off x="13490628" y="1411730"/>
            <a:ext cx="363143" cy="36314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5E760DB-163D-E39A-F57F-F673E496E119}"/>
              </a:ext>
            </a:extLst>
          </p:cNvPr>
          <p:cNvSpPr/>
          <p:nvPr userDrawn="1"/>
        </p:nvSpPr>
        <p:spPr>
          <a:xfrm>
            <a:off x="12931439" y="1411730"/>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9BC4091C-EDE0-5F33-F117-6EC2FDED3FC6}"/>
              </a:ext>
            </a:extLst>
          </p:cNvPr>
          <p:cNvSpPr/>
          <p:nvPr userDrawn="1"/>
        </p:nvSpPr>
        <p:spPr>
          <a:xfrm>
            <a:off x="13490627" y="436057"/>
            <a:ext cx="363144" cy="363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F462639-2ABB-8DFF-78B8-6C5EA2748193}"/>
              </a:ext>
            </a:extLst>
          </p:cNvPr>
          <p:cNvSpPr txBox="1"/>
          <p:nvPr userDrawn="1"/>
        </p:nvSpPr>
        <p:spPr>
          <a:xfrm>
            <a:off x="12360097" y="0"/>
            <a:ext cx="210734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Primary Colour Palette:</a:t>
            </a:r>
          </a:p>
        </p:txBody>
      </p:sp>
      <p:sp>
        <p:nvSpPr>
          <p:cNvPr id="24" name="TextBox 23">
            <a:extLst>
              <a:ext uri="{FF2B5EF4-FFF2-40B4-BE49-F238E27FC236}">
                <a16:creationId xmlns:a16="http://schemas.microsoft.com/office/drawing/2014/main" id="{1A1277B9-FFB5-1AEC-F558-0707D2A3C35F}"/>
              </a:ext>
            </a:extLst>
          </p:cNvPr>
          <p:cNvSpPr txBox="1"/>
          <p:nvPr userDrawn="1"/>
        </p:nvSpPr>
        <p:spPr>
          <a:xfrm>
            <a:off x="12360097" y="975671"/>
            <a:ext cx="238668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Traffic Light Label Colours:</a:t>
            </a:r>
          </a:p>
        </p:txBody>
      </p:sp>
      <p:sp>
        <p:nvSpPr>
          <p:cNvPr id="25" name="Rectangle 24">
            <a:extLst>
              <a:ext uri="{FF2B5EF4-FFF2-40B4-BE49-F238E27FC236}">
                <a16:creationId xmlns:a16="http://schemas.microsoft.com/office/drawing/2014/main" id="{3FB2BEB2-B40F-10D8-83E8-8CD29C9DBE41}"/>
              </a:ext>
            </a:extLst>
          </p:cNvPr>
          <p:cNvSpPr/>
          <p:nvPr userDrawn="1"/>
        </p:nvSpPr>
        <p:spPr>
          <a:xfrm>
            <a:off x="12360097" y="1411730"/>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D9FBAAAA-72CE-3CB8-FDF3-8DE68C90E2DB}"/>
              </a:ext>
            </a:extLst>
          </p:cNvPr>
          <p:cNvSpPr txBox="1"/>
          <p:nvPr userDrawn="1"/>
        </p:nvSpPr>
        <p:spPr>
          <a:xfrm>
            <a:off x="12360097" y="1954931"/>
            <a:ext cx="2927126"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Gold/Silver/Bronze Label Colours:</a:t>
            </a:r>
          </a:p>
        </p:txBody>
      </p:sp>
      <p:sp>
        <p:nvSpPr>
          <p:cNvPr id="27" name="Rectangle 26">
            <a:extLst>
              <a:ext uri="{FF2B5EF4-FFF2-40B4-BE49-F238E27FC236}">
                <a16:creationId xmlns:a16="http://schemas.microsoft.com/office/drawing/2014/main" id="{463E27EA-4A41-325A-0004-0EA519D537E7}"/>
              </a:ext>
            </a:extLst>
          </p:cNvPr>
          <p:cNvSpPr/>
          <p:nvPr userDrawn="1"/>
        </p:nvSpPr>
        <p:spPr>
          <a:xfrm>
            <a:off x="12360098" y="2387402"/>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21B5682D-A23D-5FC1-70DF-BA9FE846D45A}"/>
              </a:ext>
            </a:extLst>
          </p:cNvPr>
          <p:cNvSpPr txBox="1"/>
          <p:nvPr userDrawn="1"/>
        </p:nvSpPr>
        <p:spPr>
          <a:xfrm>
            <a:off x="12360097" y="2934191"/>
            <a:ext cx="2058939" cy="430887"/>
          </a:xfrm>
          <a:prstGeom prst="rect">
            <a:avLst/>
          </a:prstGeom>
          <a:noFill/>
        </p:spPr>
        <p:txBody>
          <a:bodyPr wrap="square" lIns="0" tIns="0" rIns="0" bIns="0" rtlCol="0">
            <a:spAutoFit/>
          </a:bodyPr>
          <a:lstStyle/>
          <a:p>
            <a:pPr>
              <a:buClr>
                <a:schemeClr val="tx2"/>
              </a:buClr>
            </a:pPr>
            <a:r>
              <a:rPr lang="en-GB" sz="1400">
                <a:solidFill>
                  <a:schemeClr val="tx2"/>
                </a:solidFill>
              </a:rPr>
              <a:t>Additional colours to use for charts when required:</a:t>
            </a:r>
          </a:p>
        </p:txBody>
      </p:sp>
      <p:sp>
        <p:nvSpPr>
          <p:cNvPr id="19" name="Rectangle 18">
            <a:extLst>
              <a:ext uri="{FF2B5EF4-FFF2-40B4-BE49-F238E27FC236}">
                <a16:creationId xmlns:a16="http://schemas.microsoft.com/office/drawing/2014/main" id="{1AE7C783-A219-6625-1553-545E17BF4E8A}"/>
              </a:ext>
            </a:extLst>
          </p:cNvPr>
          <p:cNvSpPr/>
          <p:nvPr userDrawn="1"/>
        </p:nvSpPr>
        <p:spPr>
          <a:xfrm>
            <a:off x="12373908" y="3934105"/>
            <a:ext cx="353841" cy="353841"/>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3179276-2093-8FBD-B9D9-E7DB61B31703}"/>
              </a:ext>
            </a:extLst>
          </p:cNvPr>
          <p:cNvSpPr/>
          <p:nvPr userDrawn="1"/>
        </p:nvSpPr>
        <p:spPr>
          <a:xfrm>
            <a:off x="12934665" y="3934105"/>
            <a:ext cx="353841" cy="353841"/>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216B8A88-679C-8931-4599-70EB3C19BE47}"/>
              </a:ext>
            </a:extLst>
          </p:cNvPr>
          <p:cNvSpPr/>
          <p:nvPr userDrawn="1"/>
        </p:nvSpPr>
        <p:spPr>
          <a:xfrm>
            <a:off x="13499930" y="3934105"/>
            <a:ext cx="353841" cy="35384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AE195C57-AA4E-8B1F-CB22-C74964AECA8E}"/>
              </a:ext>
            </a:extLst>
          </p:cNvPr>
          <p:cNvSpPr/>
          <p:nvPr userDrawn="1"/>
        </p:nvSpPr>
        <p:spPr>
          <a:xfrm>
            <a:off x="12373908" y="4396069"/>
            <a:ext cx="353841" cy="35384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227C977F-0D33-EEB9-80B8-9D56E29698F9}"/>
              </a:ext>
            </a:extLst>
          </p:cNvPr>
          <p:cNvSpPr/>
          <p:nvPr userDrawn="1"/>
        </p:nvSpPr>
        <p:spPr>
          <a:xfrm>
            <a:off x="12934665" y="4396069"/>
            <a:ext cx="353841" cy="353841"/>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5A2045D8-38EF-D3FE-A0E3-66530BB5E206}"/>
              </a:ext>
            </a:extLst>
          </p:cNvPr>
          <p:cNvSpPr/>
          <p:nvPr userDrawn="1"/>
        </p:nvSpPr>
        <p:spPr>
          <a:xfrm>
            <a:off x="13499930" y="4396069"/>
            <a:ext cx="353841" cy="35384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048B1C1A-F016-24EA-3431-BB8BE4B11C10}"/>
              </a:ext>
            </a:extLst>
          </p:cNvPr>
          <p:cNvSpPr/>
          <p:nvPr userDrawn="1"/>
        </p:nvSpPr>
        <p:spPr>
          <a:xfrm>
            <a:off x="12373908" y="3473201"/>
            <a:ext cx="353841" cy="353841"/>
          </a:xfrm>
          <a:prstGeom prst="rect">
            <a:avLst/>
          </a:prstGeom>
          <a:solidFill>
            <a:srgbClr val="0B6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35305154-3742-1998-42E3-576268455001}"/>
              </a:ext>
            </a:extLst>
          </p:cNvPr>
          <p:cNvSpPr/>
          <p:nvPr userDrawn="1"/>
        </p:nvSpPr>
        <p:spPr>
          <a:xfrm>
            <a:off x="12934665" y="3473201"/>
            <a:ext cx="353841" cy="353841"/>
          </a:xfrm>
          <a:prstGeom prst="rect">
            <a:avLst/>
          </a:prstGeom>
          <a:solidFill>
            <a:srgbClr val="00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C14FB24-3123-A64B-2A07-742E61D2746A}"/>
              </a:ext>
            </a:extLst>
          </p:cNvPr>
          <p:cNvSpPr/>
          <p:nvPr userDrawn="1"/>
        </p:nvSpPr>
        <p:spPr>
          <a:xfrm>
            <a:off x="13490627" y="3473201"/>
            <a:ext cx="353841" cy="353841"/>
          </a:xfrm>
          <a:prstGeom prst="rect">
            <a:avLst/>
          </a:prstGeom>
          <a:solidFill>
            <a:srgbClr val="8DAB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2326551"/>
      </p:ext>
    </p:extLst>
  </p:cSld>
  <p:clrMap bg1="lt1" tx1="dk1" bg2="lt2" tx2="dk2" accent1="accent1" accent2="accent2" accent3="accent3" accent4="accent4" accent5="accent5" accent6="accent6" hlink="hlink" folHlink="folHlink"/>
  <p:sldLayoutIdLst>
    <p:sldLayoutId id="2147483669" r:id="rId1"/>
    <p:sldLayoutId id="2147483674" r:id="rId2"/>
    <p:sldLayoutId id="2147483671" r:id="rId3"/>
    <p:sldLayoutId id="2147483672" r:id="rId4"/>
    <p:sldLayoutId id="2147483673" r:id="rId5"/>
    <p:sldLayoutId id="2147483675" r:id="rId6"/>
    <p:sldLayoutId id="2147483676" r:id="rId7"/>
    <p:sldLayoutId id="2147483670" r:id="rId8"/>
    <p:sldLayoutId id="2147483665" r:id="rId9"/>
    <p:sldLayoutId id="2147483666" r:id="rId10"/>
    <p:sldLayoutId id="2147483668" r:id="rId11"/>
  </p:sldLayoutIdLst>
  <p:hf hdr="0" dt="0"/>
  <p:txStyles>
    <p:titleStyle>
      <a:lvl1pPr algn="l" defTabSz="914400" rtl="0" eaLnBrk="1" latinLnBrk="0" hangingPunct="1">
        <a:lnSpc>
          <a:spcPct val="120000"/>
        </a:lnSpc>
        <a:spcBef>
          <a:spcPct val="0"/>
        </a:spcBef>
        <a:buNone/>
        <a:defRPr sz="1800" b="1" kern="1200" cap="all" spc="300" baseline="0">
          <a:solidFill>
            <a:schemeClr val="accent1"/>
          </a:solidFill>
          <a:latin typeface="+mj-lt"/>
          <a:ea typeface="+mj-ea"/>
          <a:cs typeface="+mj-cs"/>
        </a:defRPr>
      </a:lvl1pPr>
    </p:titleStyle>
    <p:bodyStyle>
      <a:lvl1pPr marL="216000" indent="-216000" algn="l" defTabSz="914400" rtl="0" eaLnBrk="1" latinLnBrk="0" hangingPunct="1">
        <a:lnSpc>
          <a:spcPct val="114000"/>
        </a:lnSpc>
        <a:spcBef>
          <a:spcPts val="0"/>
        </a:spcBef>
        <a:spcAft>
          <a:spcPts val="1200"/>
        </a:spcAft>
        <a:buFont typeface="Arial" panose="020B0604020202020204" pitchFamily="34" charset="0"/>
        <a:buChar char="•"/>
        <a:defRPr sz="1400" kern="1200" spc="50" baseline="0">
          <a:solidFill>
            <a:schemeClr val="accent1"/>
          </a:solidFill>
          <a:latin typeface="+mn-lt"/>
          <a:ea typeface="+mn-ea"/>
          <a:cs typeface="+mn-cs"/>
        </a:defRPr>
      </a:lvl1pPr>
      <a:lvl2pPr marL="432000" indent="-216000" algn="l" defTabSz="914400" rtl="0" eaLnBrk="1" latinLnBrk="0" hangingPunct="1">
        <a:lnSpc>
          <a:spcPct val="114000"/>
        </a:lnSpc>
        <a:spcBef>
          <a:spcPts val="0"/>
        </a:spcBef>
        <a:spcAft>
          <a:spcPts val="1200"/>
        </a:spcAft>
        <a:buSzPct val="80000"/>
        <a:buFont typeface="Courier New" panose="02070309020205020404" pitchFamily="49" charset="0"/>
        <a:buChar char="o"/>
        <a:defRPr sz="1400" kern="1200" spc="50" baseline="0">
          <a:solidFill>
            <a:schemeClr val="accent1"/>
          </a:solidFill>
          <a:latin typeface="+mn-lt"/>
          <a:ea typeface="+mn-ea"/>
          <a:cs typeface="+mn-cs"/>
        </a:defRPr>
      </a:lvl2pPr>
      <a:lvl3pPr marL="648000" indent="-216000" algn="l" defTabSz="914400" rtl="0" eaLnBrk="1" latinLnBrk="0" hangingPunct="1">
        <a:lnSpc>
          <a:spcPct val="114000"/>
        </a:lnSpc>
        <a:spcBef>
          <a:spcPts val="0"/>
        </a:spcBef>
        <a:spcAft>
          <a:spcPts val="1200"/>
        </a:spcAft>
        <a:buSzPct val="120000"/>
        <a:buFont typeface="Arial" panose="020B0604020202020204" pitchFamily="34" charset="0"/>
        <a:buChar char="­"/>
        <a:defRPr sz="1400" kern="1200" spc="50" baseline="0">
          <a:solidFill>
            <a:schemeClr val="accent1"/>
          </a:solidFill>
          <a:latin typeface="+mn-lt"/>
          <a:ea typeface="+mn-ea"/>
          <a:cs typeface="+mn-cs"/>
        </a:defRPr>
      </a:lvl3pPr>
      <a:lvl4pPr marL="216000" indent="-216000" algn="l" defTabSz="914400" rtl="0" eaLnBrk="1" latinLnBrk="0" hangingPunct="1">
        <a:lnSpc>
          <a:spcPct val="114000"/>
        </a:lnSpc>
        <a:spcBef>
          <a:spcPts val="0"/>
        </a:spcBef>
        <a:spcAft>
          <a:spcPts val="1200"/>
        </a:spcAft>
        <a:buClr>
          <a:schemeClr val="accent2"/>
        </a:buClr>
        <a:buFont typeface="Arial" panose="020B0604020202020204" pitchFamily="34" charset="0"/>
        <a:buChar char="•"/>
        <a:defRPr sz="1400" kern="1200" spc="50" baseline="0">
          <a:solidFill>
            <a:schemeClr val="accent1"/>
          </a:solidFill>
          <a:latin typeface="+mn-lt"/>
          <a:ea typeface="+mn-ea"/>
          <a:cs typeface="+mn-cs"/>
        </a:defRPr>
      </a:lvl4pPr>
      <a:lvl5pPr marL="216000" indent="-216000" algn="l" defTabSz="914400" rtl="0" eaLnBrk="1" latinLnBrk="0" hangingPunct="1">
        <a:lnSpc>
          <a:spcPct val="114000"/>
        </a:lnSpc>
        <a:spcBef>
          <a:spcPts val="0"/>
        </a:spcBef>
        <a:spcAft>
          <a:spcPts val="1200"/>
        </a:spcAft>
        <a:buClr>
          <a:schemeClr val="tx2"/>
        </a:buClr>
        <a:buFont typeface="Arial" panose="020B0604020202020204" pitchFamily="34" charset="0"/>
        <a:buChar char="•"/>
        <a:defRPr sz="1400" kern="1200" spc="50" baseline="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61" userDrawn="1">
          <p15:clr>
            <a:srgbClr val="F26B43"/>
          </p15:clr>
        </p15:guide>
        <p15:guide id="5" pos="890" userDrawn="1">
          <p15:clr>
            <a:srgbClr val="F26B43"/>
          </p15:clr>
        </p15:guide>
        <p15:guide id="6" pos="1364" userDrawn="1">
          <p15:clr>
            <a:srgbClr val="F26B43"/>
          </p15:clr>
        </p15:guide>
        <p15:guide id="7" pos="1493" userDrawn="1">
          <p15:clr>
            <a:srgbClr val="F26B43"/>
          </p15:clr>
        </p15:guide>
        <p15:guide id="8" pos="1966" userDrawn="1">
          <p15:clr>
            <a:srgbClr val="F26B43"/>
          </p15:clr>
        </p15:guide>
        <p15:guide id="9" pos="2094" userDrawn="1">
          <p15:clr>
            <a:srgbClr val="F26B43"/>
          </p15:clr>
        </p15:guide>
        <p15:guide id="10" pos="2569" userDrawn="1">
          <p15:clr>
            <a:srgbClr val="F26B43"/>
          </p15:clr>
        </p15:guide>
        <p15:guide id="11" pos="2699" userDrawn="1">
          <p15:clr>
            <a:srgbClr val="F26B43"/>
          </p15:clr>
        </p15:guide>
        <p15:guide id="12" pos="3172" userDrawn="1">
          <p15:clr>
            <a:srgbClr val="F26B43"/>
          </p15:clr>
        </p15:guide>
        <p15:guide id="13" pos="3302" userDrawn="1">
          <p15:clr>
            <a:srgbClr val="F26B43"/>
          </p15:clr>
        </p15:guide>
        <p15:guide id="14" pos="3775" userDrawn="1">
          <p15:clr>
            <a:srgbClr val="F26B43"/>
          </p15:clr>
        </p15:guide>
        <p15:guide id="15" pos="3904" userDrawn="1">
          <p15:clr>
            <a:srgbClr val="F26B43"/>
          </p15:clr>
        </p15:guide>
        <p15:guide id="16" pos="4378" userDrawn="1">
          <p15:clr>
            <a:srgbClr val="F26B43"/>
          </p15:clr>
        </p15:guide>
        <p15:guide id="17" pos="4507" userDrawn="1">
          <p15:clr>
            <a:srgbClr val="F26B43"/>
          </p15:clr>
        </p15:guide>
        <p15:guide id="18" pos="4980" userDrawn="1">
          <p15:clr>
            <a:srgbClr val="F26B43"/>
          </p15:clr>
        </p15:guide>
        <p15:guide id="19" pos="5110" userDrawn="1">
          <p15:clr>
            <a:srgbClr val="F26B43"/>
          </p15:clr>
        </p15:guide>
        <p15:guide id="20" pos="5583" userDrawn="1">
          <p15:clr>
            <a:srgbClr val="F26B43"/>
          </p15:clr>
        </p15:guide>
        <p15:guide id="21" pos="5722" userDrawn="1">
          <p15:clr>
            <a:srgbClr val="F26B43"/>
          </p15:clr>
        </p15:guide>
        <p15:guide id="22" pos="6186" userDrawn="1">
          <p15:clr>
            <a:srgbClr val="F26B43"/>
          </p15:clr>
        </p15:guide>
        <p15:guide id="23" pos="6316" userDrawn="1">
          <p15:clr>
            <a:srgbClr val="F26B43"/>
          </p15:clr>
        </p15:guide>
        <p15:guide id="24" pos="6788" userDrawn="1">
          <p15:clr>
            <a:srgbClr val="F26B43"/>
          </p15:clr>
        </p15:guide>
        <p15:guide id="25" pos="6918"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guide id="31" orient="horz" pos="187" userDrawn="1">
          <p15:clr>
            <a:srgbClr val="F26B43"/>
          </p15:clr>
        </p15:guide>
        <p15:guide id="32" orient="horz" pos="4138" userDrawn="1">
          <p15:clr>
            <a:srgbClr val="F26B43"/>
          </p15:clr>
        </p15:guide>
        <p15:guide id="33" pos="187" userDrawn="1">
          <p15:clr>
            <a:srgbClr val="F26B43"/>
          </p15:clr>
        </p15:guide>
        <p15:guide id="34" pos="7491" userDrawn="1">
          <p15:clr>
            <a:srgbClr val="F26B43"/>
          </p15:clr>
        </p15:guide>
        <p15:guide id="35" orient="horz" pos="1049" userDrawn="1">
          <p15:clr>
            <a:srgbClr val="F26B43"/>
          </p15:clr>
        </p15:guide>
        <p15:guide id="36" orient="horz" pos="504" userDrawn="1">
          <p15:clr>
            <a:srgbClr val="F26B43"/>
          </p15:clr>
        </p15:guide>
        <p15:guide id="37" orient="horz" pos="1502"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0C11E-7FB8-65D3-5E90-C586EAED74DE}"/>
              </a:ext>
            </a:extLst>
          </p:cNvPr>
          <p:cNvSpPr>
            <a:spLocks noGrp="1"/>
          </p:cNvSpPr>
          <p:nvPr>
            <p:ph type="title"/>
          </p:nvPr>
        </p:nvSpPr>
        <p:spPr>
          <a:xfrm>
            <a:off x="457200" y="457201"/>
            <a:ext cx="7448550" cy="3420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7372BA-CEC3-C2D0-D5AF-E19F3CDBE140}"/>
              </a:ext>
            </a:extLst>
          </p:cNvPr>
          <p:cNvSpPr>
            <a:spLocks noGrp="1"/>
          </p:cNvSpPr>
          <p:nvPr>
            <p:ph type="body" idx="1"/>
          </p:nvPr>
        </p:nvSpPr>
        <p:spPr>
          <a:xfrm>
            <a:off x="457200" y="1666800"/>
            <a:ext cx="7448550" cy="4320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B25A59-3227-FA64-C2A5-2902A3230E52}"/>
              </a:ext>
            </a:extLst>
          </p:cNvPr>
          <p:cNvSpPr>
            <a:spLocks noGrp="1"/>
          </p:cNvSpPr>
          <p:nvPr>
            <p:ph type="dt" sz="half" idx="2"/>
          </p:nvPr>
        </p:nvSpPr>
        <p:spPr>
          <a:xfrm>
            <a:off x="457200" y="6515100"/>
            <a:ext cx="3621088" cy="117339"/>
          </a:xfrm>
          <a:prstGeom prst="rect">
            <a:avLst/>
          </a:prstGeom>
        </p:spPr>
        <p:txBody>
          <a:bodyPr vert="horz" lIns="0" tIns="0" rIns="0" bIns="0" rtlCol="0" anchor="ctr"/>
          <a:lstStyle>
            <a:lvl1pPr algn="l">
              <a:defRPr sz="600" spc="50" baseline="0">
                <a:solidFill>
                  <a:schemeClr val="accent1"/>
                </a:solidFill>
              </a:defRPr>
            </a:lvl1pPr>
          </a:lstStyle>
          <a:p>
            <a:endParaRPr lang="en-GB"/>
          </a:p>
        </p:txBody>
      </p:sp>
      <p:sp>
        <p:nvSpPr>
          <p:cNvPr id="5" name="Footer Placeholder 4">
            <a:extLst>
              <a:ext uri="{FF2B5EF4-FFF2-40B4-BE49-F238E27FC236}">
                <a16:creationId xmlns:a16="http://schemas.microsoft.com/office/drawing/2014/main" id="{1A43F464-F785-4779-3C00-4E1C8D410E0B}"/>
              </a:ext>
            </a:extLst>
          </p:cNvPr>
          <p:cNvSpPr>
            <a:spLocks noGrp="1"/>
          </p:cNvSpPr>
          <p:nvPr>
            <p:ph type="ftr" sz="quarter" idx="3"/>
          </p:nvPr>
        </p:nvSpPr>
        <p:spPr>
          <a:xfrm>
            <a:off x="8113714" y="6515100"/>
            <a:ext cx="2868610" cy="117339"/>
          </a:xfrm>
          <a:prstGeom prst="rect">
            <a:avLst/>
          </a:prstGeom>
        </p:spPr>
        <p:txBody>
          <a:bodyPr vert="horz" lIns="91440" tIns="45720" rIns="91440" bIns="45720" rtlCol="0" anchor="ctr"/>
          <a:lstStyle>
            <a:lvl1pPr algn="r">
              <a:defRPr sz="600" spc="50" baseline="0">
                <a:solidFill>
                  <a:schemeClr val="accent1"/>
                </a:solidFill>
              </a:defRPr>
            </a:lvl1pPr>
          </a:lstStyle>
          <a:p>
            <a:r>
              <a:rPr lang="en-GB"/>
              <a:t>Confidential – British Airways</a:t>
            </a:r>
          </a:p>
        </p:txBody>
      </p:sp>
      <p:sp>
        <p:nvSpPr>
          <p:cNvPr id="6" name="Slide Number Placeholder 5">
            <a:extLst>
              <a:ext uri="{FF2B5EF4-FFF2-40B4-BE49-F238E27FC236}">
                <a16:creationId xmlns:a16="http://schemas.microsoft.com/office/drawing/2014/main" id="{E6823F44-EACC-80C5-0E1D-804FE7B48594}"/>
              </a:ext>
            </a:extLst>
          </p:cNvPr>
          <p:cNvSpPr>
            <a:spLocks noGrp="1"/>
          </p:cNvSpPr>
          <p:nvPr>
            <p:ph type="sldNum" sz="quarter" idx="4"/>
          </p:nvPr>
        </p:nvSpPr>
        <p:spPr>
          <a:xfrm>
            <a:off x="11734799" y="6515100"/>
            <a:ext cx="157163" cy="117339"/>
          </a:xfrm>
          <a:prstGeom prst="rect">
            <a:avLst/>
          </a:prstGeom>
        </p:spPr>
        <p:txBody>
          <a:bodyPr vert="horz" lIns="0" tIns="0" rIns="0" bIns="0" rtlCol="0" anchor="ctr"/>
          <a:lstStyle>
            <a:lvl1pPr algn="r">
              <a:defRPr sz="600" spc="50" baseline="0">
                <a:solidFill>
                  <a:schemeClr val="accent1"/>
                </a:solidFill>
              </a:defRPr>
            </a:lvl1pPr>
          </a:lstStyle>
          <a:p>
            <a:fld id="{547D8F62-AA94-4162-81E0-AD925AB77EC1}" type="slidenum">
              <a:rPr lang="en-GB" smtClean="0"/>
              <a:pPr/>
              <a:t>‹#›</a:t>
            </a:fld>
            <a:endParaRPr lang="en-GB"/>
          </a:p>
        </p:txBody>
      </p:sp>
      <p:sp>
        <p:nvSpPr>
          <p:cNvPr id="7" name="Rectangle 6">
            <a:extLst>
              <a:ext uri="{FF2B5EF4-FFF2-40B4-BE49-F238E27FC236}">
                <a16:creationId xmlns:a16="http://schemas.microsoft.com/office/drawing/2014/main" id="{26B393AC-BA93-4E1E-7C7C-F72E177652EE}"/>
              </a:ext>
            </a:extLst>
          </p:cNvPr>
          <p:cNvSpPr/>
          <p:nvPr userDrawn="1"/>
        </p:nvSpPr>
        <p:spPr>
          <a:xfrm>
            <a:off x="14055892" y="433312"/>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79517B3-8E33-CB4B-D19C-7A0F69825159}"/>
              </a:ext>
            </a:extLst>
          </p:cNvPr>
          <p:cNvSpPr/>
          <p:nvPr userDrawn="1"/>
        </p:nvSpPr>
        <p:spPr>
          <a:xfrm>
            <a:off x="12360097" y="436057"/>
            <a:ext cx="363144" cy="36314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6A2EF67-7292-DC31-5D70-7838AF12A63E}"/>
              </a:ext>
            </a:extLst>
          </p:cNvPr>
          <p:cNvSpPr/>
          <p:nvPr userDrawn="1"/>
        </p:nvSpPr>
        <p:spPr>
          <a:xfrm>
            <a:off x="12925362" y="436057"/>
            <a:ext cx="363144" cy="36314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DEB9876-F8AA-196B-E555-50075160947A}"/>
              </a:ext>
            </a:extLst>
          </p:cNvPr>
          <p:cNvSpPr/>
          <p:nvPr userDrawn="1"/>
        </p:nvSpPr>
        <p:spPr>
          <a:xfrm>
            <a:off x="12925362" y="2387402"/>
            <a:ext cx="363144" cy="36314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03FE6B1-1DFA-56C6-1874-D62010408B76}"/>
              </a:ext>
            </a:extLst>
          </p:cNvPr>
          <p:cNvSpPr/>
          <p:nvPr userDrawn="1"/>
        </p:nvSpPr>
        <p:spPr>
          <a:xfrm>
            <a:off x="13490627" y="2387402"/>
            <a:ext cx="363144" cy="363144"/>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7AA3799-FBB1-8388-F4AD-C60D3D1AB1B7}"/>
              </a:ext>
            </a:extLst>
          </p:cNvPr>
          <p:cNvSpPr/>
          <p:nvPr userDrawn="1"/>
        </p:nvSpPr>
        <p:spPr>
          <a:xfrm>
            <a:off x="13490628" y="1411730"/>
            <a:ext cx="363143" cy="36314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D36ADB8-551F-9837-4357-6140F98F223B}"/>
              </a:ext>
            </a:extLst>
          </p:cNvPr>
          <p:cNvSpPr/>
          <p:nvPr userDrawn="1"/>
        </p:nvSpPr>
        <p:spPr>
          <a:xfrm>
            <a:off x="12931439" y="1411730"/>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D007E89-E643-8AC5-AD62-0CDEB62F5543}"/>
              </a:ext>
            </a:extLst>
          </p:cNvPr>
          <p:cNvSpPr/>
          <p:nvPr userDrawn="1"/>
        </p:nvSpPr>
        <p:spPr>
          <a:xfrm>
            <a:off x="13490627" y="436057"/>
            <a:ext cx="363144" cy="3631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791B83A3-19FE-BFE0-4DB6-8227EF4B19D6}"/>
              </a:ext>
            </a:extLst>
          </p:cNvPr>
          <p:cNvSpPr txBox="1"/>
          <p:nvPr userDrawn="1"/>
        </p:nvSpPr>
        <p:spPr>
          <a:xfrm>
            <a:off x="12360097" y="0"/>
            <a:ext cx="210734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Primary Colour Palette:</a:t>
            </a:r>
          </a:p>
        </p:txBody>
      </p:sp>
      <p:sp>
        <p:nvSpPr>
          <p:cNvPr id="24" name="TextBox 23">
            <a:extLst>
              <a:ext uri="{FF2B5EF4-FFF2-40B4-BE49-F238E27FC236}">
                <a16:creationId xmlns:a16="http://schemas.microsoft.com/office/drawing/2014/main" id="{ABB43109-B2E4-EBAE-8C2C-94E5983DA43E}"/>
              </a:ext>
            </a:extLst>
          </p:cNvPr>
          <p:cNvSpPr txBox="1"/>
          <p:nvPr userDrawn="1"/>
        </p:nvSpPr>
        <p:spPr>
          <a:xfrm>
            <a:off x="12360097" y="975671"/>
            <a:ext cx="2386681"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Traffic Light Label Colours:</a:t>
            </a:r>
          </a:p>
        </p:txBody>
      </p:sp>
      <p:sp>
        <p:nvSpPr>
          <p:cNvPr id="25" name="Rectangle 24">
            <a:extLst>
              <a:ext uri="{FF2B5EF4-FFF2-40B4-BE49-F238E27FC236}">
                <a16:creationId xmlns:a16="http://schemas.microsoft.com/office/drawing/2014/main" id="{5D2BE531-0715-6C66-B0DE-DC668043804D}"/>
              </a:ext>
            </a:extLst>
          </p:cNvPr>
          <p:cNvSpPr/>
          <p:nvPr userDrawn="1"/>
        </p:nvSpPr>
        <p:spPr>
          <a:xfrm>
            <a:off x="12360097" y="1411730"/>
            <a:ext cx="363144" cy="3631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0D4E5D9E-B900-C667-8E5D-B28870432910}"/>
              </a:ext>
            </a:extLst>
          </p:cNvPr>
          <p:cNvSpPr txBox="1"/>
          <p:nvPr userDrawn="1"/>
        </p:nvSpPr>
        <p:spPr>
          <a:xfrm>
            <a:off x="12360097" y="1954931"/>
            <a:ext cx="2927126" cy="307777"/>
          </a:xfrm>
          <a:prstGeom prst="rect">
            <a:avLst/>
          </a:prstGeom>
          <a:noFill/>
        </p:spPr>
        <p:txBody>
          <a:bodyPr wrap="square" lIns="0" rtlCol="0">
            <a:spAutoFit/>
          </a:bodyPr>
          <a:lstStyle/>
          <a:p>
            <a:pPr marL="0" indent="0" algn="l">
              <a:buClr>
                <a:schemeClr val="tx2"/>
              </a:buClr>
              <a:buFont typeface="Courier New" panose="02070309020205020404" pitchFamily="49" charset="0"/>
              <a:buNone/>
            </a:pPr>
            <a:r>
              <a:rPr lang="en-GB" sz="1400">
                <a:solidFill>
                  <a:schemeClr val="tx2"/>
                </a:solidFill>
              </a:rPr>
              <a:t>Gold/Silver/Bronze Label Colours:</a:t>
            </a:r>
          </a:p>
        </p:txBody>
      </p:sp>
      <p:sp>
        <p:nvSpPr>
          <p:cNvPr id="27" name="Rectangle 26">
            <a:extLst>
              <a:ext uri="{FF2B5EF4-FFF2-40B4-BE49-F238E27FC236}">
                <a16:creationId xmlns:a16="http://schemas.microsoft.com/office/drawing/2014/main" id="{49295EDA-BAC5-ECD5-9CC3-574CBF5816AE}"/>
              </a:ext>
            </a:extLst>
          </p:cNvPr>
          <p:cNvSpPr/>
          <p:nvPr userDrawn="1"/>
        </p:nvSpPr>
        <p:spPr>
          <a:xfrm>
            <a:off x="12360098" y="2387402"/>
            <a:ext cx="363143" cy="3631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B165182A-DFF1-679B-63AA-7848DB40D6C6}"/>
              </a:ext>
            </a:extLst>
          </p:cNvPr>
          <p:cNvSpPr txBox="1"/>
          <p:nvPr userDrawn="1"/>
        </p:nvSpPr>
        <p:spPr>
          <a:xfrm>
            <a:off x="12360097" y="2934191"/>
            <a:ext cx="2058939" cy="430887"/>
          </a:xfrm>
          <a:prstGeom prst="rect">
            <a:avLst/>
          </a:prstGeom>
          <a:noFill/>
        </p:spPr>
        <p:txBody>
          <a:bodyPr wrap="square" lIns="0" tIns="0" rIns="0" bIns="0" rtlCol="0">
            <a:spAutoFit/>
          </a:bodyPr>
          <a:lstStyle/>
          <a:p>
            <a:pPr>
              <a:buClr>
                <a:schemeClr val="tx2"/>
              </a:buClr>
            </a:pPr>
            <a:r>
              <a:rPr lang="en-GB" sz="1400">
                <a:solidFill>
                  <a:schemeClr val="tx2"/>
                </a:solidFill>
              </a:rPr>
              <a:t>Additional colours to use for charts when required:</a:t>
            </a:r>
          </a:p>
        </p:txBody>
      </p:sp>
      <p:sp>
        <p:nvSpPr>
          <p:cNvPr id="19" name="Rectangle 18">
            <a:extLst>
              <a:ext uri="{FF2B5EF4-FFF2-40B4-BE49-F238E27FC236}">
                <a16:creationId xmlns:a16="http://schemas.microsoft.com/office/drawing/2014/main" id="{FC84ADBF-D386-7D64-CF9C-15E1F1D855AF}"/>
              </a:ext>
            </a:extLst>
          </p:cNvPr>
          <p:cNvSpPr/>
          <p:nvPr userDrawn="1"/>
        </p:nvSpPr>
        <p:spPr>
          <a:xfrm>
            <a:off x="12373908" y="3934105"/>
            <a:ext cx="353841" cy="353841"/>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2A5AE4D4-DB86-1F22-80CF-9DC98DEA504E}"/>
              </a:ext>
            </a:extLst>
          </p:cNvPr>
          <p:cNvSpPr/>
          <p:nvPr userDrawn="1"/>
        </p:nvSpPr>
        <p:spPr>
          <a:xfrm>
            <a:off x="12934665" y="3934105"/>
            <a:ext cx="353841" cy="353841"/>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CEFB832-CA0F-67DA-6985-A0956B23DBEA}"/>
              </a:ext>
            </a:extLst>
          </p:cNvPr>
          <p:cNvSpPr/>
          <p:nvPr userDrawn="1"/>
        </p:nvSpPr>
        <p:spPr>
          <a:xfrm>
            <a:off x="13499930" y="3934105"/>
            <a:ext cx="353841" cy="35384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D42A85AF-2706-B2EE-1718-828B9BB658C7}"/>
              </a:ext>
            </a:extLst>
          </p:cNvPr>
          <p:cNvSpPr/>
          <p:nvPr userDrawn="1"/>
        </p:nvSpPr>
        <p:spPr>
          <a:xfrm>
            <a:off x="12373908" y="4396069"/>
            <a:ext cx="353841" cy="35384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13EE0750-B171-2B18-9AB7-62054849C162}"/>
              </a:ext>
            </a:extLst>
          </p:cNvPr>
          <p:cNvSpPr/>
          <p:nvPr userDrawn="1"/>
        </p:nvSpPr>
        <p:spPr>
          <a:xfrm>
            <a:off x="12934665" y="4396069"/>
            <a:ext cx="353841" cy="353841"/>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CD845AB5-AF25-5FE6-DE08-C83A7681C397}"/>
              </a:ext>
            </a:extLst>
          </p:cNvPr>
          <p:cNvSpPr/>
          <p:nvPr userDrawn="1"/>
        </p:nvSpPr>
        <p:spPr>
          <a:xfrm>
            <a:off x="13499930" y="4396069"/>
            <a:ext cx="353841" cy="35384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8409F4D7-270C-D117-2DC6-E78C63473590}"/>
              </a:ext>
            </a:extLst>
          </p:cNvPr>
          <p:cNvSpPr/>
          <p:nvPr userDrawn="1"/>
        </p:nvSpPr>
        <p:spPr>
          <a:xfrm>
            <a:off x="12373908" y="3473201"/>
            <a:ext cx="353841" cy="353841"/>
          </a:xfrm>
          <a:prstGeom prst="rect">
            <a:avLst/>
          </a:prstGeom>
          <a:solidFill>
            <a:srgbClr val="0B6D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4AD419AE-58EE-CC6B-1019-8B6FA478D370}"/>
              </a:ext>
            </a:extLst>
          </p:cNvPr>
          <p:cNvSpPr/>
          <p:nvPr userDrawn="1"/>
        </p:nvSpPr>
        <p:spPr>
          <a:xfrm>
            <a:off x="12934665" y="3473201"/>
            <a:ext cx="353841" cy="353841"/>
          </a:xfrm>
          <a:prstGeom prst="rect">
            <a:avLst/>
          </a:prstGeom>
          <a:solidFill>
            <a:srgbClr val="007D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38D5412A-6350-CD2D-BFB9-276DDF631A5A}"/>
              </a:ext>
            </a:extLst>
          </p:cNvPr>
          <p:cNvSpPr/>
          <p:nvPr userDrawn="1"/>
        </p:nvSpPr>
        <p:spPr>
          <a:xfrm>
            <a:off x="13490627" y="3473201"/>
            <a:ext cx="353841" cy="353841"/>
          </a:xfrm>
          <a:prstGeom prst="rect">
            <a:avLst/>
          </a:prstGeom>
          <a:solidFill>
            <a:srgbClr val="8DAB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504754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2" r:id="rId3"/>
  </p:sldLayoutIdLst>
  <p:hf hdr="0" dt="0"/>
  <p:txStyles>
    <p:titleStyle>
      <a:lvl1pPr algn="l" defTabSz="914400" rtl="0" eaLnBrk="1" latinLnBrk="0" hangingPunct="1">
        <a:lnSpc>
          <a:spcPct val="120000"/>
        </a:lnSpc>
        <a:spcBef>
          <a:spcPct val="0"/>
        </a:spcBef>
        <a:buNone/>
        <a:defRPr sz="1800" b="1" kern="1200" cap="all" spc="300" baseline="0">
          <a:solidFill>
            <a:schemeClr val="accent1"/>
          </a:solidFill>
          <a:latin typeface="+mj-lt"/>
          <a:ea typeface="+mj-ea"/>
          <a:cs typeface="+mj-cs"/>
        </a:defRPr>
      </a:lvl1pPr>
    </p:titleStyle>
    <p:bodyStyle>
      <a:lvl1pPr marL="216000" indent="-216000" algn="l" defTabSz="914400" rtl="0" eaLnBrk="1" latinLnBrk="0" hangingPunct="1">
        <a:lnSpc>
          <a:spcPct val="114000"/>
        </a:lnSpc>
        <a:spcBef>
          <a:spcPts val="0"/>
        </a:spcBef>
        <a:spcAft>
          <a:spcPts val="1200"/>
        </a:spcAft>
        <a:buFont typeface="Arial" panose="020B0604020202020204" pitchFamily="34" charset="0"/>
        <a:buChar char="•"/>
        <a:defRPr sz="1400" kern="1200" spc="50" baseline="0">
          <a:solidFill>
            <a:schemeClr val="accent1"/>
          </a:solidFill>
          <a:latin typeface="+mn-lt"/>
          <a:ea typeface="+mn-ea"/>
          <a:cs typeface="+mn-cs"/>
        </a:defRPr>
      </a:lvl1pPr>
      <a:lvl2pPr marL="432000" indent="-216000" algn="l" defTabSz="914400" rtl="0" eaLnBrk="1" latinLnBrk="0" hangingPunct="1">
        <a:lnSpc>
          <a:spcPct val="114000"/>
        </a:lnSpc>
        <a:spcBef>
          <a:spcPts val="0"/>
        </a:spcBef>
        <a:spcAft>
          <a:spcPts val="1200"/>
        </a:spcAft>
        <a:buSzPct val="80000"/>
        <a:buFont typeface="Courier New" panose="02070309020205020404" pitchFamily="49" charset="0"/>
        <a:buChar char="o"/>
        <a:defRPr sz="1400" kern="1200" spc="50" baseline="0">
          <a:solidFill>
            <a:schemeClr val="accent1"/>
          </a:solidFill>
          <a:latin typeface="+mn-lt"/>
          <a:ea typeface="+mn-ea"/>
          <a:cs typeface="+mn-cs"/>
        </a:defRPr>
      </a:lvl2pPr>
      <a:lvl3pPr marL="648000" indent="-216000" algn="l" defTabSz="914400" rtl="0" eaLnBrk="1" latinLnBrk="0" hangingPunct="1">
        <a:lnSpc>
          <a:spcPct val="114000"/>
        </a:lnSpc>
        <a:spcBef>
          <a:spcPts val="0"/>
        </a:spcBef>
        <a:spcAft>
          <a:spcPts val="1200"/>
        </a:spcAft>
        <a:buSzPct val="120000"/>
        <a:buFont typeface="Arial" panose="020B0604020202020204" pitchFamily="34" charset="0"/>
        <a:buChar char="­"/>
        <a:defRPr sz="1400" kern="1200" spc="50" baseline="0">
          <a:solidFill>
            <a:schemeClr val="accent1"/>
          </a:solidFill>
          <a:latin typeface="+mn-lt"/>
          <a:ea typeface="+mn-ea"/>
          <a:cs typeface="+mn-cs"/>
        </a:defRPr>
      </a:lvl3pPr>
      <a:lvl4pPr marL="216000" indent="-216000" algn="l" defTabSz="914400" rtl="0" eaLnBrk="1" latinLnBrk="0" hangingPunct="1">
        <a:lnSpc>
          <a:spcPct val="114000"/>
        </a:lnSpc>
        <a:spcBef>
          <a:spcPts val="0"/>
        </a:spcBef>
        <a:spcAft>
          <a:spcPts val="1200"/>
        </a:spcAft>
        <a:buClr>
          <a:schemeClr val="accent2"/>
        </a:buClr>
        <a:buFont typeface="Arial" panose="020B0604020202020204" pitchFamily="34" charset="0"/>
        <a:buChar char="•"/>
        <a:defRPr sz="1400" kern="1200" spc="50" baseline="0">
          <a:solidFill>
            <a:schemeClr val="accent1"/>
          </a:solidFill>
          <a:latin typeface="+mn-lt"/>
          <a:ea typeface="+mn-ea"/>
          <a:cs typeface="+mn-cs"/>
        </a:defRPr>
      </a:lvl4pPr>
      <a:lvl5pPr marL="216000" indent="-216000" algn="l" defTabSz="914400" rtl="0" eaLnBrk="1" latinLnBrk="0" hangingPunct="1">
        <a:lnSpc>
          <a:spcPct val="114000"/>
        </a:lnSpc>
        <a:spcBef>
          <a:spcPts val="0"/>
        </a:spcBef>
        <a:spcAft>
          <a:spcPts val="1200"/>
        </a:spcAft>
        <a:buClr>
          <a:schemeClr val="tx2"/>
        </a:buClr>
        <a:buFont typeface="Arial" panose="020B0604020202020204" pitchFamily="34" charset="0"/>
        <a:buChar char="•"/>
        <a:defRPr sz="1400" kern="1200" spc="50" baseline="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88" userDrawn="1">
          <p15:clr>
            <a:srgbClr val="F26B43"/>
          </p15:clr>
        </p15:guide>
        <p15:guide id="4" pos="761" userDrawn="1">
          <p15:clr>
            <a:srgbClr val="F26B43"/>
          </p15:clr>
        </p15:guide>
        <p15:guide id="5" pos="890" userDrawn="1">
          <p15:clr>
            <a:srgbClr val="F26B43"/>
          </p15:clr>
        </p15:guide>
        <p15:guide id="6" pos="1364" userDrawn="1">
          <p15:clr>
            <a:srgbClr val="F26B43"/>
          </p15:clr>
        </p15:guide>
        <p15:guide id="7" pos="1493" userDrawn="1">
          <p15:clr>
            <a:srgbClr val="F26B43"/>
          </p15:clr>
        </p15:guide>
        <p15:guide id="8" pos="1966" userDrawn="1">
          <p15:clr>
            <a:srgbClr val="F26B43"/>
          </p15:clr>
        </p15:guide>
        <p15:guide id="9" pos="2094" userDrawn="1">
          <p15:clr>
            <a:srgbClr val="F26B43"/>
          </p15:clr>
        </p15:guide>
        <p15:guide id="10" pos="2569" userDrawn="1">
          <p15:clr>
            <a:srgbClr val="F26B43"/>
          </p15:clr>
        </p15:guide>
        <p15:guide id="11" pos="2699" userDrawn="1">
          <p15:clr>
            <a:srgbClr val="F26B43"/>
          </p15:clr>
        </p15:guide>
        <p15:guide id="12" pos="3172" userDrawn="1">
          <p15:clr>
            <a:srgbClr val="F26B43"/>
          </p15:clr>
        </p15:guide>
        <p15:guide id="13" pos="3302" userDrawn="1">
          <p15:clr>
            <a:srgbClr val="F26B43"/>
          </p15:clr>
        </p15:guide>
        <p15:guide id="14" pos="3775" userDrawn="1">
          <p15:clr>
            <a:srgbClr val="F26B43"/>
          </p15:clr>
        </p15:guide>
        <p15:guide id="15" pos="3904" userDrawn="1">
          <p15:clr>
            <a:srgbClr val="F26B43"/>
          </p15:clr>
        </p15:guide>
        <p15:guide id="16" pos="4378" userDrawn="1">
          <p15:clr>
            <a:srgbClr val="F26B43"/>
          </p15:clr>
        </p15:guide>
        <p15:guide id="17" pos="4507" userDrawn="1">
          <p15:clr>
            <a:srgbClr val="F26B43"/>
          </p15:clr>
        </p15:guide>
        <p15:guide id="18" pos="4980" userDrawn="1">
          <p15:clr>
            <a:srgbClr val="F26B43"/>
          </p15:clr>
        </p15:guide>
        <p15:guide id="19" pos="5110" userDrawn="1">
          <p15:clr>
            <a:srgbClr val="F26B43"/>
          </p15:clr>
        </p15:guide>
        <p15:guide id="20" pos="5583" userDrawn="1">
          <p15:clr>
            <a:srgbClr val="F26B43"/>
          </p15:clr>
        </p15:guide>
        <p15:guide id="21" pos="5722" userDrawn="1">
          <p15:clr>
            <a:srgbClr val="F26B43"/>
          </p15:clr>
        </p15:guide>
        <p15:guide id="22" pos="6186" userDrawn="1">
          <p15:clr>
            <a:srgbClr val="F26B43"/>
          </p15:clr>
        </p15:guide>
        <p15:guide id="23" pos="6316" userDrawn="1">
          <p15:clr>
            <a:srgbClr val="F26B43"/>
          </p15:clr>
        </p15:guide>
        <p15:guide id="24" pos="6788" userDrawn="1">
          <p15:clr>
            <a:srgbClr val="F26B43"/>
          </p15:clr>
        </p15:guide>
        <p15:guide id="25" pos="6918" userDrawn="1">
          <p15:clr>
            <a:srgbClr val="F26B43"/>
          </p15:clr>
        </p15:guide>
        <p15:guide id="26" pos="7392" userDrawn="1">
          <p15:clr>
            <a:srgbClr val="F26B43"/>
          </p15:clr>
        </p15:guide>
        <p15:guide id="27" orient="horz" userDrawn="1">
          <p15:clr>
            <a:srgbClr val="F26B43"/>
          </p15:clr>
        </p15:guide>
        <p15:guide id="28" orient="horz" pos="4320" userDrawn="1">
          <p15:clr>
            <a:srgbClr val="F26B43"/>
          </p15:clr>
        </p15:guide>
        <p15:guide id="29" orient="horz" pos="288" userDrawn="1">
          <p15:clr>
            <a:srgbClr val="F26B43"/>
          </p15:clr>
        </p15:guide>
        <p15:guide id="30" orient="horz" pos="4032" userDrawn="1">
          <p15:clr>
            <a:srgbClr val="F26B43"/>
          </p15:clr>
        </p15:guide>
        <p15:guide id="31" orient="horz" pos="187" userDrawn="1">
          <p15:clr>
            <a:srgbClr val="F26B43"/>
          </p15:clr>
        </p15:guide>
        <p15:guide id="32" orient="horz" pos="4138" userDrawn="1">
          <p15:clr>
            <a:srgbClr val="F26B43"/>
          </p15:clr>
        </p15:guide>
        <p15:guide id="33" pos="187" userDrawn="1">
          <p15:clr>
            <a:srgbClr val="F26B43"/>
          </p15:clr>
        </p15:guide>
        <p15:guide id="34" pos="749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amazon.co.uk/Test-Driven-Development-Kent-Beck-ebook/dp/B095SQ9WP4/ref=sr_1_3?crid=5W76RNA4JEOU&amp;dib=eyJ2IjoiMSJ9.I8ZHmK5L-fizWvvamRxotrA1149q2h7h2yHHNuHAF7MUnKh_wcbdvsHwTaFhnWJZ6iVz6T1vczOq6spMAej1Bh2pWWQTZeSit6oSS_7vQfVcC66LalcQ1jXkfjCozbCV0fzrBxn92xYD8kAQJpeJmw.donr_7T_BFzW3QyW6WX7JdGqxFWQTieJ6n3PzwuuZzc&amp;dib_tag=se&amp;keywords=kent+beck&amp;qid=1726755208&amp;s=digital-text&amp;sprefix=kent+beck%2Cdigital-text%2C140&amp;sr=1-3"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www.amazon.co.uk/Clean-Coder-Conduct-Professional-Programmers-ebook/dp/B0050JLC9Y/ref=sr_1_1?crid=1V6W5Y3EEKJXX&amp;dib=eyJ2IjoiMSJ9.tawIrmiijGvYtAylK2pX3w-g4gDlXtAjbprDoelteYs2EbRf0p6cQGNOQ0z-WTZKsHyFKNKJbTMjIJGlyz3yk3AnGwz8gQ3CVD3joxuCYMyXzoxCnYpVo_0dg2VWddcylXggKR44f-nrpRGwYP4ujk2N8Q0z3LvUbH3YRwagEPgv6nQJpaOM0SkA35aTL-gXZI4WK6KUo67J2aoonz9P3hmC4DiwgTj8JXT8tlLQJoU.0RoXG7G7PJ5YN1Nt9cEY4sNzQRkNLf6Ln3SqTtQv56c&amp;dib_tag=se&amp;keywords=clean+coder&amp;qid=1726757410&amp;s=digital-text&amp;sprefix=clean+coder%2Cdigital-text%2C148&amp;sr=1-1" TargetMode="External"/><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hyperlink" Target="https://www.amazon.co.uk/dp/B0BN1Q9QH9/ref=tsm_1_fb_lk" TargetMode="External"/><Relationship Id="rId4" Type="http://schemas.openxmlformats.org/officeDocument/2006/relationships/hyperlink" Target="https://www.amazon.co.uk/Test-Driven-Development-Kent-Beck-ebook/dp/B095SQ9WP4/ref=sr_1_3?crid=5W76RNA4JEOU&amp;dib=eyJ2IjoiMSJ9.I8ZHmK5L-fizWvvamRxotrA1149q2h7h2yHHNuHAF7MUnKh_wcbdvsHwTaFhnWJZ6iVz6T1vczOq6spMAej1Bh2pWWQTZeSit6oSS_7vQfVcC66LalcQ1jXkfjCozbCV0fzrBxn92xYD8kAQJpeJmw.donr_7T_BFzW3QyW6WX7JdGqxFWQTieJ6n3PzwuuZzc&amp;dib_tag=se&amp;keywords=kent+beck&amp;qid=1726755208&amp;s=digital-text&amp;sprefix=kent+beck%2Cdigital-text%2C140&amp;sr=1-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jAMVtMesHqk&amp;t=43s"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hyperlink" Target="https://www.vorto.co/blog/2020/2/27/reduce-cost-defects-service-now#:~:text=The%20relative%20cost%20of%20fixing,in%20case%20of%20security%20defects" TargetMode="External"/><Relationship Id="rId4" Type="http://schemas.openxmlformats.org/officeDocument/2006/relationships/hyperlink" Target="https://www.nist.gov/"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5582B-1775-1DA1-B75F-A8F2D8820FFF}"/>
              </a:ext>
            </a:extLst>
          </p:cNvPr>
          <p:cNvSpPr>
            <a:spLocks noGrp="1"/>
          </p:cNvSpPr>
          <p:nvPr>
            <p:ph type="title"/>
          </p:nvPr>
        </p:nvSpPr>
        <p:spPr>
          <a:xfrm>
            <a:off x="806824" y="2925013"/>
            <a:ext cx="10775575" cy="859113"/>
          </a:xfrm>
        </p:spPr>
        <p:txBody>
          <a:bodyPr/>
          <a:lstStyle/>
          <a:p>
            <a:r>
              <a:rPr lang="en-GB"/>
              <a:t>BASECOP</a:t>
            </a:r>
            <a:br>
              <a:rPr lang="en-GB"/>
            </a:br>
            <a:r>
              <a:rPr lang="en-GB"/>
              <a:t>20</a:t>
            </a:r>
            <a:r>
              <a:rPr lang="en-GB" baseline="30000"/>
              <a:t>th</a:t>
            </a:r>
            <a:r>
              <a:rPr lang="en-GB"/>
              <a:t> September 2024</a:t>
            </a:r>
          </a:p>
        </p:txBody>
      </p:sp>
      <p:sp>
        <p:nvSpPr>
          <p:cNvPr id="3" name="TextBox 2">
            <a:extLst>
              <a:ext uri="{FF2B5EF4-FFF2-40B4-BE49-F238E27FC236}">
                <a16:creationId xmlns:a16="http://schemas.microsoft.com/office/drawing/2014/main" id="{35272FA5-6CCE-E2D6-3D7A-DE342C2025A8}"/>
              </a:ext>
            </a:extLst>
          </p:cNvPr>
          <p:cNvSpPr txBox="1"/>
          <p:nvPr/>
        </p:nvSpPr>
        <p:spPr>
          <a:xfrm>
            <a:off x="-2518349" y="0"/>
            <a:ext cx="2333563" cy="2123658"/>
          </a:xfrm>
          <a:prstGeom prst="rect">
            <a:avLst/>
          </a:prstGeom>
          <a:solidFill>
            <a:schemeClr val="accent3">
              <a:lumMod val="20000"/>
              <a:lumOff val="80000"/>
            </a:schemeClr>
          </a:solidFill>
        </p:spPr>
        <p:txBody>
          <a:bodyPr wrap="square" rtlCol="0">
            <a:spAutoFit/>
          </a:bodyPr>
          <a:lstStyle/>
          <a:p>
            <a:pPr marL="0" indent="0">
              <a:buNone/>
            </a:pPr>
            <a:r>
              <a:rPr lang="en-GB" sz="1200" b="1"/>
              <a:t>British Airways Colour Palette</a:t>
            </a:r>
          </a:p>
          <a:p>
            <a:pPr marL="0" indent="0">
              <a:buNone/>
            </a:pPr>
            <a:endParaRPr lang="en-GB" sz="1200" b="1"/>
          </a:p>
          <a:p>
            <a:r>
              <a:rPr lang="en-GB" sz="1200"/>
              <a:t>Use the eyedrop tool to sample the correct colours from the British Airways colour palette on the right of every slide.</a:t>
            </a:r>
          </a:p>
          <a:p>
            <a:endParaRPr lang="en-GB" sz="1200"/>
          </a:p>
          <a:p>
            <a:r>
              <a:rPr lang="en-GB" sz="1200"/>
              <a:t>The eyedrop tool can be found when you click ‘More Colours’ when looking at your usual colour options.</a:t>
            </a:r>
          </a:p>
        </p:txBody>
      </p:sp>
    </p:spTree>
    <p:extLst>
      <p:ext uri="{BB962C8B-B14F-4D97-AF65-F5344CB8AC3E}">
        <p14:creationId xmlns:p14="http://schemas.microsoft.com/office/powerpoint/2010/main" val="2305862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10</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a:t>Test-driven development</a:t>
            </a:r>
            <a:br>
              <a:rPr lang="en-GB"/>
            </a:br>
            <a:r>
              <a:rPr lang="en-GB"/>
              <a:t>The basics</a:t>
            </a:r>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1665288"/>
            <a:ext cx="11271249" cy="4251391"/>
          </a:xfrm>
        </p:spPr>
        <p:txBody>
          <a:bodyPr vert="horz" lIns="0" tIns="0" rIns="0" bIns="0" rtlCol="0" anchor="t">
            <a:noAutofit/>
          </a:bodyPr>
          <a:lstStyle/>
          <a:p>
            <a:pPr marL="457200" indent="-457200">
              <a:buFont typeface="Arial" panose="020B0604020202020204" pitchFamily="34" charset="0"/>
              <a:buChar char="•"/>
            </a:pPr>
            <a:r>
              <a:rPr lang="en-GB"/>
              <a:t>Kent Beck (</a:t>
            </a:r>
            <a:r>
              <a:rPr lang="en-GB">
                <a:hlinkClick r:id="rId2"/>
              </a:rPr>
              <a:t>TDD by Example</a:t>
            </a:r>
            <a:r>
              <a:rPr lang="en-GB"/>
              <a:t>): “Test-driven development is a set of techniques that any software engineer can follow, which </a:t>
            </a:r>
            <a:r>
              <a:rPr lang="en-GB" u="sng"/>
              <a:t>encourages simple designs</a:t>
            </a:r>
            <a:r>
              <a:rPr lang="en-GB"/>
              <a:t> and test suites that </a:t>
            </a:r>
            <a:r>
              <a:rPr lang="en-GB" u="sng"/>
              <a:t>inspire confidence</a:t>
            </a:r>
            <a:r>
              <a:rPr lang="en-GB"/>
              <a:t>”</a:t>
            </a:r>
          </a:p>
          <a:p>
            <a:pPr marL="457200" indent="-457200">
              <a:buFont typeface="Arial" panose="020B0604020202020204" pitchFamily="34" charset="0"/>
              <a:buChar char="•"/>
            </a:pPr>
            <a:r>
              <a:rPr lang="en-GB"/>
              <a:t>TDD is not about testing, but about:</a:t>
            </a:r>
          </a:p>
          <a:p>
            <a:pPr marL="914400" lvl="1" indent="-457200">
              <a:buFont typeface="Arial" panose="020B0604020202020204" pitchFamily="34" charset="0"/>
              <a:buChar char="•"/>
            </a:pPr>
            <a:r>
              <a:rPr lang="en-GB"/>
              <a:t>(Re-)designing your code to make and keep it </a:t>
            </a:r>
            <a:r>
              <a:rPr lang="en-GB" b="1"/>
              <a:t>easily testable</a:t>
            </a:r>
          </a:p>
          <a:p>
            <a:pPr marL="914400" lvl="1" indent="-457200">
              <a:buFont typeface="Arial" panose="020B0604020202020204" pitchFamily="34" charset="0"/>
              <a:buChar char="•"/>
            </a:pPr>
            <a:r>
              <a:rPr lang="en-GB"/>
              <a:t>Creating a safety net to making changes with confidence</a:t>
            </a:r>
          </a:p>
        </p:txBody>
      </p:sp>
      <p:sp>
        <p:nvSpPr>
          <p:cNvPr id="2" name="TextBox 1">
            <a:extLst>
              <a:ext uri="{FF2B5EF4-FFF2-40B4-BE49-F238E27FC236}">
                <a16:creationId xmlns:a16="http://schemas.microsoft.com/office/drawing/2014/main" id="{93A874DA-6945-83F1-17FA-B407875A33DD}"/>
              </a:ext>
            </a:extLst>
          </p:cNvPr>
          <p:cNvSpPr txBox="1"/>
          <p:nvPr/>
        </p:nvSpPr>
        <p:spPr>
          <a:xfrm>
            <a:off x="-2941607" y="0"/>
            <a:ext cx="2756822" cy="1754326"/>
          </a:xfrm>
          <a:prstGeom prst="rect">
            <a:avLst/>
          </a:prstGeom>
          <a:solidFill>
            <a:schemeClr val="accent3">
              <a:lumMod val="20000"/>
              <a:lumOff val="80000"/>
            </a:schemeClr>
          </a:solidFill>
        </p:spPr>
        <p:txBody>
          <a:bodyPr wrap="square" rtlCol="0">
            <a:spAutoFit/>
          </a:bodyPr>
          <a:lstStyle/>
          <a:p>
            <a:pPr marL="0" indent="0">
              <a:buNone/>
            </a:pPr>
            <a:r>
              <a:rPr lang="en-GB" sz="1200" b="1"/>
              <a:t>Creating Your Own Custom Layouts</a:t>
            </a:r>
          </a:p>
          <a:p>
            <a:endParaRPr lang="en-GB" sz="1200"/>
          </a:p>
          <a:p>
            <a:r>
              <a:rPr lang="en-GB" sz="1200"/>
              <a:t>If you need to create your own custom layouts to suit a specific slide please align your images / graphs / text to the margins which can be made visible by ‘View &gt; Guides’. Try to avoid placing any content outside the predefined margins.</a:t>
            </a:r>
          </a:p>
        </p:txBody>
      </p:sp>
      <p:pic>
        <p:nvPicPr>
          <p:cNvPr id="7" name="Picture 6">
            <a:extLst>
              <a:ext uri="{FF2B5EF4-FFF2-40B4-BE49-F238E27FC236}">
                <a16:creationId xmlns:a16="http://schemas.microsoft.com/office/drawing/2014/main" id="{35194E54-287A-FBCE-6001-738E523AF154}"/>
              </a:ext>
            </a:extLst>
          </p:cNvPr>
          <p:cNvPicPr>
            <a:picLocks noChangeAspect="1"/>
          </p:cNvPicPr>
          <p:nvPr/>
        </p:nvPicPr>
        <p:blipFill>
          <a:blip r:embed="rId3"/>
          <a:stretch>
            <a:fillRect/>
          </a:stretch>
        </p:blipFill>
        <p:spPr>
          <a:xfrm>
            <a:off x="8387834" y="2630078"/>
            <a:ext cx="2866112" cy="3741164"/>
          </a:xfrm>
          <a:prstGeom prst="rect">
            <a:avLst/>
          </a:prstGeom>
        </p:spPr>
      </p:pic>
    </p:spTree>
    <p:extLst>
      <p:ext uri="{BB962C8B-B14F-4D97-AF65-F5344CB8AC3E}">
        <p14:creationId xmlns:p14="http://schemas.microsoft.com/office/powerpoint/2010/main" val="393557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11</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a:t>Test-driven development</a:t>
            </a:r>
            <a:br>
              <a:rPr lang="en-GB"/>
            </a:br>
            <a:r>
              <a:rPr lang="en-GB"/>
              <a:t>The basics</a:t>
            </a:r>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1665288"/>
            <a:ext cx="11271249" cy="4251391"/>
          </a:xfrm>
        </p:spPr>
        <p:txBody>
          <a:bodyPr vert="horz" lIns="0" tIns="0" rIns="0" bIns="0" rtlCol="0" anchor="t">
            <a:noAutofit/>
          </a:bodyPr>
          <a:lstStyle/>
          <a:p>
            <a:pPr marL="0" indent="0">
              <a:buNone/>
            </a:pPr>
            <a:r>
              <a:rPr lang="en-GB"/>
              <a:t>Uncle Bob in </a:t>
            </a:r>
            <a:r>
              <a:rPr lang="en-GB">
                <a:hlinkClick r:id="rId3"/>
              </a:rPr>
              <a:t>Clean Coder</a:t>
            </a:r>
            <a:r>
              <a:rPr lang="en-GB"/>
              <a:t>:</a:t>
            </a:r>
          </a:p>
          <a:p>
            <a:pPr marL="457200" indent="-457200">
              <a:buFont typeface="+mj-lt"/>
              <a:buAutoNum type="arabicPeriod"/>
            </a:pPr>
            <a:r>
              <a:rPr lang="en-GB"/>
              <a:t>You are not allowed to write any production code until you have written a unit test that fails due to its absence.</a:t>
            </a:r>
          </a:p>
          <a:p>
            <a:pPr marL="457200" indent="-457200">
              <a:buFont typeface="+mj-lt"/>
              <a:buAutoNum type="arabicPeriod"/>
            </a:pPr>
            <a:r>
              <a:rPr lang="en-GB"/>
              <a:t>You are not allowed to write more of a unit test than is sufficient to fail. Failing to compile is failing.</a:t>
            </a:r>
          </a:p>
          <a:p>
            <a:pPr marL="457200" indent="-457200">
              <a:buFont typeface="+mj-lt"/>
              <a:buAutoNum type="arabicPeriod"/>
            </a:pPr>
            <a:r>
              <a:rPr lang="en-GB"/>
              <a:t>You are not allowed to write more production code than is sufficient to cause the currently failing test to pass.</a:t>
            </a:r>
          </a:p>
          <a:p>
            <a:pPr marL="457200" indent="-457200">
              <a:buFont typeface="Arial" panose="020B0604020202020204" pitchFamily="34" charset="0"/>
              <a:buChar char="•"/>
            </a:pPr>
            <a:endParaRPr lang="en-GB"/>
          </a:p>
          <a:p>
            <a:pPr marL="0" indent="0">
              <a:buNone/>
            </a:pPr>
            <a:r>
              <a:rPr lang="en-GB"/>
              <a:t>Step by step reference:</a:t>
            </a:r>
          </a:p>
          <a:p>
            <a:pPr marL="673100" lvl="1" indent="-457200">
              <a:buFont typeface="Arial" panose="020B0604020202020204" pitchFamily="34" charset="0"/>
              <a:buChar char="•"/>
            </a:pPr>
            <a:r>
              <a:rPr lang="en-GB">
                <a:hlinkClick r:id="rId4"/>
              </a:rPr>
              <a:t>Test-Driven Development by Example – Kent Beck</a:t>
            </a:r>
          </a:p>
          <a:p>
            <a:pPr marL="673100" lvl="1" indent="-457200">
              <a:buFont typeface="Arial" panose="020B0604020202020204" pitchFamily="34" charset="0"/>
              <a:buChar char="•"/>
            </a:pPr>
            <a:r>
              <a:rPr lang="en-GB">
                <a:hlinkClick r:id="rId5"/>
              </a:rPr>
              <a:t>Test-Driven Development with Java – Alan Mellor</a:t>
            </a:r>
          </a:p>
        </p:txBody>
      </p:sp>
      <p:sp>
        <p:nvSpPr>
          <p:cNvPr id="2" name="TextBox 1">
            <a:extLst>
              <a:ext uri="{FF2B5EF4-FFF2-40B4-BE49-F238E27FC236}">
                <a16:creationId xmlns:a16="http://schemas.microsoft.com/office/drawing/2014/main" id="{93A874DA-6945-83F1-17FA-B407875A33DD}"/>
              </a:ext>
            </a:extLst>
          </p:cNvPr>
          <p:cNvSpPr txBox="1"/>
          <p:nvPr/>
        </p:nvSpPr>
        <p:spPr>
          <a:xfrm>
            <a:off x="-2941607" y="0"/>
            <a:ext cx="2756822" cy="1754326"/>
          </a:xfrm>
          <a:prstGeom prst="rect">
            <a:avLst/>
          </a:prstGeom>
          <a:solidFill>
            <a:schemeClr val="accent3">
              <a:lumMod val="20000"/>
              <a:lumOff val="80000"/>
            </a:schemeClr>
          </a:solidFill>
        </p:spPr>
        <p:txBody>
          <a:bodyPr wrap="square" rtlCol="0">
            <a:spAutoFit/>
          </a:bodyPr>
          <a:lstStyle/>
          <a:p>
            <a:pPr marL="0" indent="0">
              <a:buNone/>
            </a:pPr>
            <a:r>
              <a:rPr lang="en-GB" sz="1200" b="1"/>
              <a:t>Creating Your Own Custom Layouts</a:t>
            </a:r>
          </a:p>
          <a:p>
            <a:endParaRPr lang="en-GB" sz="1200"/>
          </a:p>
          <a:p>
            <a:r>
              <a:rPr lang="en-GB" sz="1200"/>
              <a:t>If you need to create your own custom layouts to suit a specific slide please align your images / graphs / text to the margins which can be made visible by ‘View &gt; Guides’. Try to avoid placing any content outside the predefined margins.</a:t>
            </a:r>
          </a:p>
        </p:txBody>
      </p:sp>
      <p:pic>
        <p:nvPicPr>
          <p:cNvPr id="7" name="Picture 6">
            <a:extLst>
              <a:ext uri="{FF2B5EF4-FFF2-40B4-BE49-F238E27FC236}">
                <a16:creationId xmlns:a16="http://schemas.microsoft.com/office/drawing/2014/main" id="{C93DE185-0497-32F3-BEF6-86BEF756D78C}"/>
              </a:ext>
            </a:extLst>
          </p:cNvPr>
          <p:cNvPicPr>
            <a:picLocks noChangeAspect="1"/>
          </p:cNvPicPr>
          <p:nvPr/>
        </p:nvPicPr>
        <p:blipFill>
          <a:blip r:embed="rId6"/>
          <a:stretch>
            <a:fillRect/>
          </a:stretch>
        </p:blipFill>
        <p:spPr>
          <a:xfrm>
            <a:off x="6094140" y="3940174"/>
            <a:ext cx="1864166" cy="2478589"/>
          </a:xfrm>
          <a:prstGeom prst="rect">
            <a:avLst/>
          </a:prstGeom>
        </p:spPr>
      </p:pic>
      <p:pic>
        <p:nvPicPr>
          <p:cNvPr id="8" name="Picture 7" descr="A book cover of a test-driven development&#10;&#10;Description automatically generated">
            <a:extLst>
              <a:ext uri="{FF2B5EF4-FFF2-40B4-BE49-F238E27FC236}">
                <a16:creationId xmlns:a16="http://schemas.microsoft.com/office/drawing/2014/main" id="{C6964BCA-8894-2947-DE9B-6A3E526FCFDE}"/>
              </a:ext>
            </a:extLst>
          </p:cNvPr>
          <p:cNvPicPr>
            <a:picLocks noChangeAspect="1"/>
          </p:cNvPicPr>
          <p:nvPr/>
        </p:nvPicPr>
        <p:blipFill>
          <a:blip r:embed="rId7"/>
          <a:stretch>
            <a:fillRect/>
          </a:stretch>
        </p:blipFill>
        <p:spPr>
          <a:xfrm>
            <a:off x="8138558" y="3940358"/>
            <a:ext cx="1870017" cy="2479111"/>
          </a:xfrm>
          <a:prstGeom prst="rect">
            <a:avLst/>
          </a:prstGeom>
        </p:spPr>
      </p:pic>
      <p:pic>
        <p:nvPicPr>
          <p:cNvPr id="9" name="Picture 8">
            <a:extLst>
              <a:ext uri="{FF2B5EF4-FFF2-40B4-BE49-F238E27FC236}">
                <a16:creationId xmlns:a16="http://schemas.microsoft.com/office/drawing/2014/main" id="{B142189D-52D3-A1B0-78FC-7205CD83DE13}"/>
              </a:ext>
            </a:extLst>
          </p:cNvPr>
          <p:cNvPicPr>
            <a:picLocks noChangeAspect="1"/>
          </p:cNvPicPr>
          <p:nvPr/>
        </p:nvPicPr>
        <p:blipFill>
          <a:blip r:embed="rId8"/>
          <a:stretch>
            <a:fillRect/>
          </a:stretch>
        </p:blipFill>
        <p:spPr>
          <a:xfrm>
            <a:off x="10168247" y="3942708"/>
            <a:ext cx="1867740" cy="2476055"/>
          </a:xfrm>
          <a:prstGeom prst="rect">
            <a:avLst/>
          </a:prstGeom>
        </p:spPr>
      </p:pic>
    </p:spTree>
    <p:extLst>
      <p:ext uri="{BB962C8B-B14F-4D97-AF65-F5344CB8AC3E}">
        <p14:creationId xmlns:p14="http://schemas.microsoft.com/office/powerpoint/2010/main" val="387413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12</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a:t>Test-driven development</a:t>
            </a:r>
            <a:br>
              <a:rPr lang="en-GB"/>
            </a:br>
            <a:r>
              <a:rPr lang="en-GB"/>
              <a:t>The basics</a:t>
            </a:r>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1665288"/>
            <a:ext cx="11271249" cy="4251391"/>
          </a:xfrm>
        </p:spPr>
        <p:txBody>
          <a:bodyPr/>
          <a:lstStyle/>
          <a:p>
            <a:pPr marL="0" indent="0">
              <a:buNone/>
            </a:pPr>
            <a:r>
              <a:rPr lang="en-GB"/>
              <a:t>TDD cycle:</a:t>
            </a:r>
          </a:p>
          <a:p>
            <a:r>
              <a:rPr lang="en-GB"/>
              <a:t>Red- Green- Refactor:</a:t>
            </a:r>
          </a:p>
          <a:p>
            <a:pPr marL="457200" indent="-457200">
              <a:buAutoNum type="arabicParenR"/>
            </a:pPr>
            <a:r>
              <a:rPr lang="en-GB">
                <a:solidFill>
                  <a:srgbClr val="FF0000"/>
                </a:solidFill>
              </a:rPr>
              <a:t>Red</a:t>
            </a:r>
            <a:r>
              <a:rPr lang="en-GB"/>
              <a:t>: start small or not at all</a:t>
            </a:r>
          </a:p>
          <a:p>
            <a:pPr marL="457200" indent="-457200">
              <a:buAutoNum type="arabicParenR"/>
            </a:pPr>
            <a:r>
              <a:rPr lang="en-GB">
                <a:solidFill>
                  <a:srgbClr val="00B050"/>
                </a:solidFill>
              </a:rPr>
              <a:t>Green</a:t>
            </a:r>
            <a:r>
              <a:rPr lang="en-GB"/>
              <a:t>: minimal code to pass test</a:t>
            </a:r>
          </a:p>
          <a:p>
            <a:pPr marL="457200" indent="-457200">
              <a:buAutoNum type="arabicParenR"/>
            </a:pPr>
            <a:r>
              <a:rPr lang="en-GB">
                <a:solidFill>
                  <a:srgbClr val="FFC000"/>
                </a:solidFill>
              </a:rPr>
              <a:t>Refactor</a:t>
            </a:r>
            <a:r>
              <a:rPr lang="en-GB"/>
              <a:t>: design decision</a:t>
            </a:r>
          </a:p>
          <a:p>
            <a:pPr marL="457200" indent="-457200">
              <a:buAutoNum type="arabicParenR"/>
            </a:pPr>
            <a:endParaRPr lang="en-GB"/>
          </a:p>
          <a:p>
            <a:pPr marL="342900" indent="-342900">
              <a:buFont typeface="Arial" panose="020B0604020202020204" pitchFamily="34" charset="0"/>
              <a:buChar char="•"/>
            </a:pPr>
            <a:r>
              <a:rPr lang="en-GB"/>
              <a:t>Canary test</a:t>
            </a:r>
          </a:p>
          <a:p>
            <a:pPr marL="342900" indent="-342900">
              <a:buFont typeface="Arial" panose="020B0604020202020204" pitchFamily="34" charset="0"/>
              <a:buChar char="•"/>
            </a:pPr>
            <a:r>
              <a:rPr lang="en-GB"/>
              <a:t>1 user story at a time</a:t>
            </a:r>
          </a:p>
          <a:p>
            <a:pPr marL="342900" indent="-342900">
              <a:buFont typeface="Arial" panose="020B0604020202020204" pitchFamily="34" charset="0"/>
              <a:buChar char="•"/>
            </a:pPr>
            <a:r>
              <a:rPr lang="en-GB"/>
              <a:t>Dynamic checklist</a:t>
            </a:r>
          </a:p>
          <a:p>
            <a:pPr marL="0" indent="0">
              <a:buNone/>
            </a:pPr>
            <a:endParaRPr lang="en-GB"/>
          </a:p>
        </p:txBody>
      </p:sp>
      <p:sp>
        <p:nvSpPr>
          <p:cNvPr id="2" name="TextBox 1">
            <a:extLst>
              <a:ext uri="{FF2B5EF4-FFF2-40B4-BE49-F238E27FC236}">
                <a16:creationId xmlns:a16="http://schemas.microsoft.com/office/drawing/2014/main" id="{93A874DA-6945-83F1-17FA-B407875A33DD}"/>
              </a:ext>
            </a:extLst>
          </p:cNvPr>
          <p:cNvSpPr txBox="1"/>
          <p:nvPr/>
        </p:nvSpPr>
        <p:spPr>
          <a:xfrm>
            <a:off x="-2941607" y="0"/>
            <a:ext cx="2756822" cy="1754326"/>
          </a:xfrm>
          <a:prstGeom prst="rect">
            <a:avLst/>
          </a:prstGeom>
          <a:solidFill>
            <a:schemeClr val="accent3">
              <a:lumMod val="20000"/>
              <a:lumOff val="80000"/>
            </a:schemeClr>
          </a:solidFill>
        </p:spPr>
        <p:txBody>
          <a:bodyPr wrap="square" rtlCol="0">
            <a:spAutoFit/>
          </a:bodyPr>
          <a:lstStyle/>
          <a:p>
            <a:pPr marL="0" indent="0">
              <a:buNone/>
            </a:pPr>
            <a:r>
              <a:rPr lang="en-GB" sz="1200" b="1"/>
              <a:t>Creating Your Own Custom Layouts</a:t>
            </a:r>
          </a:p>
          <a:p>
            <a:endParaRPr lang="en-GB" sz="1200"/>
          </a:p>
          <a:p>
            <a:r>
              <a:rPr lang="en-GB" sz="1200"/>
              <a:t>If you need to create your own custom layouts to suit a specific slide please align your images / graphs / text to the margins which can be made visible by ‘View &gt; Guides’. Try to avoid placing any content outside the predefined margins.</a:t>
            </a:r>
          </a:p>
        </p:txBody>
      </p:sp>
      <p:pic>
        <p:nvPicPr>
          <p:cNvPr id="3" name="Picture 2">
            <a:extLst>
              <a:ext uri="{FF2B5EF4-FFF2-40B4-BE49-F238E27FC236}">
                <a16:creationId xmlns:a16="http://schemas.microsoft.com/office/drawing/2014/main" id="{5B2A7598-2F9F-3918-4FA6-C103BE86E4E5}"/>
              </a:ext>
            </a:extLst>
          </p:cNvPr>
          <p:cNvPicPr>
            <a:picLocks noChangeAspect="1"/>
          </p:cNvPicPr>
          <p:nvPr/>
        </p:nvPicPr>
        <p:blipFill>
          <a:blip r:embed="rId3"/>
          <a:stretch>
            <a:fillRect/>
          </a:stretch>
        </p:blipFill>
        <p:spPr>
          <a:xfrm>
            <a:off x="7522321" y="3081517"/>
            <a:ext cx="4286848" cy="3019846"/>
          </a:xfrm>
          <a:prstGeom prst="rect">
            <a:avLst/>
          </a:prstGeom>
        </p:spPr>
      </p:pic>
    </p:spTree>
    <p:extLst>
      <p:ext uri="{BB962C8B-B14F-4D97-AF65-F5344CB8AC3E}">
        <p14:creationId xmlns:p14="http://schemas.microsoft.com/office/powerpoint/2010/main" val="254657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13</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a:t>Why </a:t>
            </a:r>
            <a:r>
              <a:rPr lang="en-GB" err="1"/>
              <a:t>tdd</a:t>
            </a:r>
            <a:r>
              <a:rPr lang="en-GB"/>
              <a:t>?</a:t>
            </a:r>
          </a:p>
        </p:txBody>
      </p:sp>
      <p:sp>
        <p:nvSpPr>
          <p:cNvPr id="2" name="TextBox 1">
            <a:extLst>
              <a:ext uri="{FF2B5EF4-FFF2-40B4-BE49-F238E27FC236}">
                <a16:creationId xmlns:a16="http://schemas.microsoft.com/office/drawing/2014/main" id="{93A874DA-6945-83F1-17FA-B407875A33DD}"/>
              </a:ext>
            </a:extLst>
          </p:cNvPr>
          <p:cNvSpPr txBox="1"/>
          <p:nvPr/>
        </p:nvSpPr>
        <p:spPr>
          <a:xfrm>
            <a:off x="-2941607" y="0"/>
            <a:ext cx="2756822" cy="1754326"/>
          </a:xfrm>
          <a:prstGeom prst="rect">
            <a:avLst/>
          </a:prstGeom>
          <a:solidFill>
            <a:schemeClr val="accent3">
              <a:lumMod val="20000"/>
              <a:lumOff val="80000"/>
            </a:schemeClr>
          </a:solidFill>
        </p:spPr>
        <p:txBody>
          <a:bodyPr wrap="square" rtlCol="0">
            <a:spAutoFit/>
          </a:bodyPr>
          <a:lstStyle/>
          <a:p>
            <a:pPr marL="0" indent="0">
              <a:buNone/>
            </a:pPr>
            <a:r>
              <a:rPr lang="en-GB" sz="1200" b="1"/>
              <a:t>Creating Your Own Custom Layouts</a:t>
            </a:r>
          </a:p>
          <a:p>
            <a:endParaRPr lang="en-GB" sz="1200"/>
          </a:p>
          <a:p>
            <a:r>
              <a:rPr lang="en-GB" sz="1200"/>
              <a:t>If you need to create your own custom layouts to suit a specific slide please align your images / graphs / text to the margins which can be made visible by ‘View &gt; Guides’. Try to avoid placing any content outside the predefined margins.</a:t>
            </a:r>
          </a:p>
        </p:txBody>
      </p:sp>
      <p:pic>
        <p:nvPicPr>
          <p:cNvPr id="3" name="Content Placeholder 3">
            <a:extLst>
              <a:ext uri="{FF2B5EF4-FFF2-40B4-BE49-F238E27FC236}">
                <a16:creationId xmlns:a16="http://schemas.microsoft.com/office/drawing/2014/main" id="{641642B2-F0C7-1D9A-1494-1321EE5EB6E9}"/>
              </a:ext>
            </a:extLst>
          </p:cNvPr>
          <p:cNvPicPr>
            <a:picLocks noGrp="1" noChangeAspect="1"/>
          </p:cNvPicPr>
          <p:nvPr>
            <p:ph sz="quarter" idx="13"/>
          </p:nvPr>
        </p:nvPicPr>
        <p:blipFill>
          <a:blip r:embed="rId3"/>
          <a:stretch>
            <a:fillRect/>
          </a:stretch>
        </p:blipFill>
        <p:spPr>
          <a:xfrm>
            <a:off x="1335087" y="2056395"/>
            <a:ext cx="9521825" cy="3722095"/>
          </a:xfrm>
        </p:spPr>
      </p:pic>
      <p:pic>
        <p:nvPicPr>
          <p:cNvPr id="7" name="Content Placeholder 3">
            <a:extLst>
              <a:ext uri="{FF2B5EF4-FFF2-40B4-BE49-F238E27FC236}">
                <a16:creationId xmlns:a16="http://schemas.microsoft.com/office/drawing/2014/main" id="{ACFDE0E3-BA7F-5728-3CB3-B0C3E65161D5}"/>
              </a:ext>
            </a:extLst>
          </p:cNvPr>
          <p:cNvPicPr>
            <a:picLocks noGrp="1" noChangeAspect="1"/>
          </p:cNvPicPr>
          <p:nvPr>
            <p:ph sz="quarter" idx="13"/>
          </p:nvPr>
        </p:nvPicPr>
        <p:blipFill>
          <a:blip r:embed="rId3"/>
          <a:stretch>
            <a:fillRect/>
          </a:stretch>
        </p:blipFill>
        <p:spPr>
          <a:xfrm>
            <a:off x="1410503" y="1802410"/>
            <a:ext cx="9521825" cy="3722095"/>
          </a:xfrm>
        </p:spPr>
      </p:pic>
      <p:pic>
        <p:nvPicPr>
          <p:cNvPr id="8" name="Content Placeholder 3">
            <a:extLst>
              <a:ext uri="{FF2B5EF4-FFF2-40B4-BE49-F238E27FC236}">
                <a16:creationId xmlns:a16="http://schemas.microsoft.com/office/drawing/2014/main" id="{B444569C-4426-7D10-DBFE-D0C9CB304BE0}"/>
              </a:ext>
            </a:extLst>
          </p:cNvPr>
          <p:cNvPicPr>
            <a:picLocks noChangeAspect="1"/>
          </p:cNvPicPr>
          <p:nvPr/>
        </p:nvPicPr>
        <p:blipFill>
          <a:blip r:embed="rId3"/>
          <a:stretch>
            <a:fillRect/>
          </a:stretch>
        </p:blipFill>
        <p:spPr>
          <a:xfrm>
            <a:off x="1008667" y="1754326"/>
            <a:ext cx="9923661" cy="3879173"/>
          </a:xfrm>
          <a:prstGeom prst="rect">
            <a:avLst/>
          </a:prstGeom>
        </p:spPr>
      </p:pic>
    </p:spTree>
    <p:extLst>
      <p:ext uri="{BB962C8B-B14F-4D97-AF65-F5344CB8AC3E}">
        <p14:creationId xmlns:p14="http://schemas.microsoft.com/office/powerpoint/2010/main" val="290502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14</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a:t>Why </a:t>
            </a:r>
            <a:r>
              <a:rPr lang="en-GB">
                <a:solidFill>
                  <a:srgbClr val="FF0000"/>
                </a:solidFill>
              </a:rPr>
              <a:t>NOT</a:t>
            </a:r>
            <a:r>
              <a:rPr lang="en-GB"/>
              <a:t> </a:t>
            </a:r>
            <a:r>
              <a:rPr lang="en-GB" err="1"/>
              <a:t>tdd</a:t>
            </a:r>
            <a:r>
              <a:rPr lang="en-GB"/>
              <a:t>?</a:t>
            </a:r>
          </a:p>
        </p:txBody>
      </p:sp>
      <p:sp>
        <p:nvSpPr>
          <p:cNvPr id="2" name="TextBox 1">
            <a:extLst>
              <a:ext uri="{FF2B5EF4-FFF2-40B4-BE49-F238E27FC236}">
                <a16:creationId xmlns:a16="http://schemas.microsoft.com/office/drawing/2014/main" id="{93A874DA-6945-83F1-17FA-B407875A33DD}"/>
              </a:ext>
            </a:extLst>
          </p:cNvPr>
          <p:cNvSpPr txBox="1"/>
          <p:nvPr/>
        </p:nvSpPr>
        <p:spPr>
          <a:xfrm>
            <a:off x="-2941607" y="0"/>
            <a:ext cx="2756822" cy="1754326"/>
          </a:xfrm>
          <a:prstGeom prst="rect">
            <a:avLst/>
          </a:prstGeom>
          <a:solidFill>
            <a:schemeClr val="accent3">
              <a:lumMod val="20000"/>
              <a:lumOff val="80000"/>
            </a:schemeClr>
          </a:solidFill>
        </p:spPr>
        <p:txBody>
          <a:bodyPr wrap="square" rtlCol="0">
            <a:spAutoFit/>
          </a:bodyPr>
          <a:lstStyle/>
          <a:p>
            <a:pPr marL="0" indent="0">
              <a:buNone/>
            </a:pPr>
            <a:r>
              <a:rPr lang="en-GB" sz="1200" b="1"/>
              <a:t>Creating Your Own Custom Layouts</a:t>
            </a:r>
          </a:p>
          <a:p>
            <a:endParaRPr lang="en-GB" sz="1200"/>
          </a:p>
          <a:p>
            <a:r>
              <a:rPr lang="en-GB" sz="1200"/>
              <a:t>If you need to create your own custom layouts to suit a specific slide please align your images / graphs / text to the margins which can be made visible by ‘View &gt; Guides’. Try to avoid placing any content outside the predefined margins.</a:t>
            </a:r>
          </a:p>
        </p:txBody>
      </p:sp>
      <p:pic>
        <p:nvPicPr>
          <p:cNvPr id="3" name="Picture 2">
            <a:extLst>
              <a:ext uri="{FF2B5EF4-FFF2-40B4-BE49-F238E27FC236}">
                <a16:creationId xmlns:a16="http://schemas.microsoft.com/office/drawing/2014/main" id="{F91F2E31-65A9-3665-9B84-E9CEA8E2B060}"/>
              </a:ext>
            </a:extLst>
          </p:cNvPr>
          <p:cNvPicPr>
            <a:picLocks noChangeAspect="1"/>
          </p:cNvPicPr>
          <p:nvPr/>
        </p:nvPicPr>
        <p:blipFill>
          <a:blip r:embed="rId3"/>
          <a:stretch>
            <a:fillRect/>
          </a:stretch>
        </p:blipFill>
        <p:spPr>
          <a:xfrm>
            <a:off x="957838" y="1754326"/>
            <a:ext cx="9838625" cy="3925875"/>
          </a:xfrm>
          <a:prstGeom prst="rect">
            <a:avLst/>
          </a:prstGeom>
        </p:spPr>
      </p:pic>
    </p:spTree>
    <p:extLst>
      <p:ext uri="{BB962C8B-B14F-4D97-AF65-F5344CB8AC3E}">
        <p14:creationId xmlns:p14="http://schemas.microsoft.com/office/powerpoint/2010/main" val="46892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15</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a:t>TDD in NDC</a:t>
            </a:r>
            <a:br>
              <a:rPr lang="en-GB"/>
            </a:br>
            <a:endParaRPr lang="en-GB"/>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1665288"/>
            <a:ext cx="11271249" cy="4251391"/>
          </a:xfrm>
        </p:spPr>
        <p:txBody>
          <a:bodyPr vert="horz" lIns="0" tIns="0" rIns="0" bIns="0" rtlCol="0" anchor="t">
            <a:noAutofit/>
          </a:bodyPr>
          <a:lstStyle/>
          <a:p>
            <a:pPr marL="0" indent="0">
              <a:buNone/>
            </a:pPr>
            <a:r>
              <a:rPr lang="en-GB"/>
              <a:t>Challenges</a:t>
            </a:r>
          </a:p>
          <a:p>
            <a:pPr marL="342900" indent="-342900">
              <a:buFontTx/>
              <a:buChar char="-"/>
            </a:pPr>
            <a:r>
              <a:rPr lang="en-GB"/>
              <a:t>CAP: Legacy code with built no particular methodology. </a:t>
            </a:r>
          </a:p>
          <a:p>
            <a:pPr marL="800100" lvl="1" indent="-342900">
              <a:buFontTx/>
              <a:buChar char="-"/>
            </a:pPr>
            <a:r>
              <a:rPr lang="en-GB"/>
              <a:t>Unit tests came years after release</a:t>
            </a:r>
          </a:p>
          <a:p>
            <a:pPr marL="800100" lvl="1" indent="-342900">
              <a:buFontTx/>
              <a:buChar char="-"/>
            </a:pPr>
            <a:r>
              <a:rPr lang="en-GB"/>
              <a:t>A level of stubbing was glued on afterwards</a:t>
            </a:r>
          </a:p>
          <a:p>
            <a:pPr marL="342900" indent="-342900">
              <a:buFontTx/>
              <a:buChar char="-"/>
            </a:pPr>
            <a:r>
              <a:rPr lang="en-GB"/>
              <a:t>CAPTWO: support for testing built into platform</a:t>
            </a:r>
          </a:p>
          <a:p>
            <a:pPr marL="800100" lvl="1" indent="-342900">
              <a:buFontTx/>
              <a:buChar char="-"/>
            </a:pPr>
            <a:r>
              <a:rPr lang="en-GB"/>
              <a:t>originally BDD (using Cucumber)</a:t>
            </a:r>
          </a:p>
          <a:p>
            <a:pPr marL="800100" lvl="1" indent="-342900">
              <a:buFontTx/>
              <a:buChar char="-"/>
            </a:pPr>
            <a:r>
              <a:rPr lang="en-GB"/>
              <a:t>got abandoned in 2015 as it was deemed to have created extra work</a:t>
            </a:r>
          </a:p>
          <a:p>
            <a:pPr marL="800100" lvl="1" indent="-342900">
              <a:buFontTx/>
              <a:buChar char="-"/>
            </a:pPr>
            <a:r>
              <a:rPr lang="en-GB"/>
              <a:t>SoapUI test packs are used to cover functionalities on a higher level</a:t>
            </a:r>
          </a:p>
          <a:p>
            <a:pPr marL="342900" indent="-342900">
              <a:buFontTx/>
              <a:buChar char="-"/>
            </a:pPr>
            <a:r>
              <a:rPr lang="en-GB"/>
              <a:t>NDC 21.3: microservice-based platform</a:t>
            </a:r>
          </a:p>
          <a:p>
            <a:pPr marL="800100" lvl="1" indent="-342900">
              <a:buFontTx/>
              <a:buChar char="-"/>
            </a:pPr>
            <a:r>
              <a:rPr lang="en-GB"/>
              <a:t>‘mentally scarred’</a:t>
            </a:r>
          </a:p>
          <a:p>
            <a:pPr marL="800100" lvl="1" indent="-342900">
              <a:lnSpc>
                <a:spcPct val="113999"/>
              </a:lnSpc>
              <a:buFontTx/>
              <a:buChar char="-"/>
            </a:pPr>
            <a:r>
              <a:rPr lang="en-GB"/>
              <a:t>Lack of enterprise guidance for implementation</a:t>
            </a:r>
          </a:p>
        </p:txBody>
      </p:sp>
      <p:sp>
        <p:nvSpPr>
          <p:cNvPr id="2" name="TextBox 1">
            <a:extLst>
              <a:ext uri="{FF2B5EF4-FFF2-40B4-BE49-F238E27FC236}">
                <a16:creationId xmlns:a16="http://schemas.microsoft.com/office/drawing/2014/main" id="{93A874DA-6945-83F1-17FA-B407875A33DD}"/>
              </a:ext>
            </a:extLst>
          </p:cNvPr>
          <p:cNvSpPr txBox="1"/>
          <p:nvPr/>
        </p:nvSpPr>
        <p:spPr>
          <a:xfrm>
            <a:off x="-2941607" y="0"/>
            <a:ext cx="2756822" cy="1754326"/>
          </a:xfrm>
          <a:prstGeom prst="rect">
            <a:avLst/>
          </a:prstGeom>
          <a:solidFill>
            <a:schemeClr val="accent3">
              <a:lumMod val="20000"/>
              <a:lumOff val="80000"/>
            </a:schemeClr>
          </a:solidFill>
        </p:spPr>
        <p:txBody>
          <a:bodyPr wrap="square" rtlCol="0">
            <a:spAutoFit/>
          </a:bodyPr>
          <a:lstStyle/>
          <a:p>
            <a:pPr marL="0" indent="0">
              <a:buNone/>
            </a:pPr>
            <a:r>
              <a:rPr lang="en-GB" sz="1200" b="1"/>
              <a:t>Creating Your Own Custom Layouts</a:t>
            </a:r>
          </a:p>
          <a:p>
            <a:endParaRPr lang="en-GB" sz="1200"/>
          </a:p>
          <a:p>
            <a:r>
              <a:rPr lang="en-GB" sz="1200"/>
              <a:t>If you need to create your own custom layouts to suit a specific slide please align your images / graphs / text to the margins which can be made visible by ‘View &gt; Guides’. Try to avoid placing any content outside the predefined margins.</a:t>
            </a:r>
          </a:p>
        </p:txBody>
      </p:sp>
    </p:spTree>
    <p:extLst>
      <p:ext uri="{BB962C8B-B14F-4D97-AF65-F5344CB8AC3E}">
        <p14:creationId xmlns:p14="http://schemas.microsoft.com/office/powerpoint/2010/main" val="1086293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16</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a:t>TDD in NDC</a:t>
            </a:r>
            <a:br>
              <a:rPr lang="en-GB"/>
            </a:br>
            <a:endParaRPr lang="en-GB"/>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1665288"/>
            <a:ext cx="11271249" cy="4251391"/>
          </a:xfrm>
        </p:spPr>
        <p:txBody>
          <a:bodyPr/>
          <a:lstStyle/>
          <a:p>
            <a:pPr marL="0" indent="0">
              <a:buNone/>
            </a:pPr>
            <a:r>
              <a:rPr lang="en-GB"/>
              <a:t>(Possible) Solution:</a:t>
            </a:r>
          </a:p>
          <a:p>
            <a:pPr marL="342900" indent="-342900">
              <a:buFontTx/>
              <a:buChar char="-"/>
            </a:pPr>
            <a:r>
              <a:rPr lang="en-GB"/>
              <a:t>CAP and CAPTWO:</a:t>
            </a:r>
          </a:p>
          <a:p>
            <a:pPr marL="800100" lvl="1" indent="-342900">
              <a:buFontTx/>
              <a:buChar char="-"/>
            </a:pPr>
            <a:r>
              <a:rPr lang="en-GB"/>
              <a:t>(Critical) incremental step to make it better (boy-scout principle)</a:t>
            </a:r>
          </a:p>
          <a:p>
            <a:pPr marL="800100" lvl="1" indent="-342900">
              <a:buFontTx/>
              <a:buChar char="-"/>
            </a:pPr>
            <a:r>
              <a:rPr lang="en-GB"/>
              <a:t>Hybrid of TDD and practicality</a:t>
            </a:r>
          </a:p>
          <a:p>
            <a:pPr marL="342900" indent="-342900">
              <a:buFontTx/>
              <a:buChar char="-"/>
            </a:pPr>
            <a:r>
              <a:rPr lang="en-GB"/>
              <a:t>NDC 21.3:</a:t>
            </a:r>
          </a:p>
          <a:p>
            <a:pPr marL="800100" lvl="1" indent="-342900">
              <a:buFontTx/>
              <a:buChar char="-"/>
            </a:pPr>
            <a:r>
              <a:rPr lang="en-GB"/>
              <a:t>Enterprise-level expert guidance is needed to implement TDD and benefit from it</a:t>
            </a:r>
          </a:p>
          <a:p>
            <a:pPr marL="800100" lvl="1" indent="-342900">
              <a:buFontTx/>
              <a:buChar char="-"/>
            </a:pPr>
            <a:r>
              <a:rPr lang="en-GB"/>
              <a:t>Shift of existing mindset</a:t>
            </a:r>
          </a:p>
          <a:p>
            <a:pPr marL="800100" lvl="1" indent="-342900">
              <a:buFontTx/>
              <a:buChar char="-"/>
            </a:pPr>
            <a:r>
              <a:rPr lang="en-GB"/>
              <a:t>New joiners with like mindset and (previous) TDD experience</a:t>
            </a:r>
          </a:p>
          <a:p>
            <a:pPr marL="0" indent="0">
              <a:buNone/>
            </a:pPr>
            <a:endParaRPr lang="en-GB"/>
          </a:p>
        </p:txBody>
      </p:sp>
      <p:sp>
        <p:nvSpPr>
          <p:cNvPr id="2" name="TextBox 1">
            <a:extLst>
              <a:ext uri="{FF2B5EF4-FFF2-40B4-BE49-F238E27FC236}">
                <a16:creationId xmlns:a16="http://schemas.microsoft.com/office/drawing/2014/main" id="{93A874DA-6945-83F1-17FA-B407875A33DD}"/>
              </a:ext>
            </a:extLst>
          </p:cNvPr>
          <p:cNvSpPr txBox="1"/>
          <p:nvPr/>
        </p:nvSpPr>
        <p:spPr>
          <a:xfrm>
            <a:off x="-2941607" y="0"/>
            <a:ext cx="2756822" cy="1754326"/>
          </a:xfrm>
          <a:prstGeom prst="rect">
            <a:avLst/>
          </a:prstGeom>
          <a:solidFill>
            <a:schemeClr val="accent3">
              <a:lumMod val="20000"/>
              <a:lumOff val="80000"/>
            </a:schemeClr>
          </a:solidFill>
        </p:spPr>
        <p:txBody>
          <a:bodyPr wrap="square" rtlCol="0">
            <a:spAutoFit/>
          </a:bodyPr>
          <a:lstStyle/>
          <a:p>
            <a:pPr marL="0" indent="0">
              <a:buNone/>
            </a:pPr>
            <a:r>
              <a:rPr lang="en-GB" sz="1200" b="1"/>
              <a:t>Creating Your Own Custom Layouts</a:t>
            </a:r>
          </a:p>
          <a:p>
            <a:endParaRPr lang="en-GB" sz="1200"/>
          </a:p>
          <a:p>
            <a:r>
              <a:rPr lang="en-GB" sz="1200"/>
              <a:t>If you need to create your own custom layouts to suit a specific slide please align your images / graphs / text to the margins which can be made visible by ‘View &gt; Guides’. Try to avoid placing any content outside the predefined margins.</a:t>
            </a:r>
          </a:p>
        </p:txBody>
      </p:sp>
    </p:spTree>
    <p:extLst>
      <p:ext uri="{BB962C8B-B14F-4D97-AF65-F5344CB8AC3E}">
        <p14:creationId xmlns:p14="http://schemas.microsoft.com/office/powerpoint/2010/main" val="586053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17</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a:t>TDD in </a:t>
            </a:r>
            <a:r>
              <a:rPr lang="en-GB" err="1"/>
              <a:t>nDC</a:t>
            </a:r>
            <a:br>
              <a:rPr lang="en-GB"/>
            </a:br>
            <a:endParaRPr lang="en-GB"/>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1665288"/>
            <a:ext cx="11271249" cy="4251391"/>
          </a:xfrm>
        </p:spPr>
        <p:txBody>
          <a:bodyPr/>
          <a:lstStyle/>
          <a:p>
            <a:pPr marL="0" indent="0">
              <a:buNone/>
            </a:pPr>
            <a:r>
              <a:rPr lang="en-GB" dirty="0"/>
              <a:t>TDD with legacy code - Steps:</a:t>
            </a:r>
          </a:p>
          <a:p>
            <a:pPr marL="457200" indent="-457200">
              <a:buFont typeface="Arial" panose="020B0604020202020204" pitchFamily="34" charset="0"/>
              <a:buAutoNum type="arabicParenR"/>
            </a:pPr>
            <a:r>
              <a:rPr lang="en-GB" dirty="0"/>
              <a:t>Approval/</a:t>
            </a:r>
            <a:r>
              <a:rPr lang="en-GB" dirty="0" err="1"/>
              <a:t>charaterisation</a:t>
            </a:r>
            <a:r>
              <a:rPr lang="en-GB" dirty="0"/>
              <a:t> testing: mostly useful when no test code. Test is for </a:t>
            </a:r>
            <a:r>
              <a:rPr lang="en-GB" b="1" u="sng" dirty="0"/>
              <a:t>output comparison</a:t>
            </a:r>
            <a:r>
              <a:rPr lang="en-GB" dirty="0"/>
              <a:t> that our change has not broken the existing functionality by having </a:t>
            </a:r>
            <a:r>
              <a:rPr lang="en-GB" b="1" i="1" dirty="0"/>
              <a:t>reference output  </a:t>
            </a:r>
            <a:r>
              <a:rPr lang="en-GB" dirty="0"/>
              <a:t>that has been recorded prior to code change. Code coverage ≈ ‘behaviour coverage’. NOTE: library </a:t>
            </a:r>
            <a:r>
              <a:rPr lang="en-GB" dirty="0" err="1"/>
              <a:t>org.approvaltests.</a:t>
            </a:r>
            <a:r>
              <a:rPr lang="en-GB" err="1"/>
              <a:t>Approvals</a:t>
            </a:r>
            <a:r>
              <a:rPr lang="en-GB"/>
              <a:t> as dependency</a:t>
            </a:r>
            <a:endParaRPr lang="en-GB" dirty="0"/>
          </a:p>
          <a:p>
            <a:pPr marL="457200" indent="-457200">
              <a:buFont typeface="Arial" panose="020B0604020202020204" pitchFamily="34" charset="0"/>
              <a:buAutoNum type="arabicParenR"/>
            </a:pPr>
            <a:r>
              <a:rPr lang="en-GB" dirty="0"/>
              <a:t>Existing tests as documentation – understand system’s behaviour.</a:t>
            </a:r>
          </a:p>
          <a:p>
            <a:pPr marL="457200" indent="-457200">
              <a:buAutoNum type="arabicParenR"/>
            </a:pPr>
            <a:r>
              <a:rPr lang="en-GB" dirty="0"/>
              <a:t>Apply TDD for your feature</a:t>
            </a:r>
          </a:p>
          <a:p>
            <a:pPr marL="457200" indent="-457200">
              <a:buAutoNum type="arabicParenR"/>
            </a:pPr>
            <a:endParaRPr lang="en-GB" dirty="0"/>
          </a:p>
          <a:p>
            <a:pPr marL="0" indent="0">
              <a:buNone/>
            </a:pPr>
            <a:r>
              <a:rPr lang="en-GB" dirty="0"/>
              <a:t>Good practice: boy-scout-rule as safely as possible (refactor): decluttering, reducing cyclomatic complexity and composing methods.</a:t>
            </a:r>
          </a:p>
          <a:p>
            <a:endParaRPr lang="en-GB" dirty="0"/>
          </a:p>
          <a:p>
            <a:pPr marL="0" indent="0">
              <a:buNone/>
            </a:pPr>
            <a:r>
              <a:rPr lang="en-GB" dirty="0"/>
              <a:t>Sample: </a:t>
            </a:r>
            <a:r>
              <a:rPr lang="en-GB" sz="1400" b="0" i="0" u="sng" strike="noStrike" dirty="0">
                <a:solidFill>
                  <a:srgbClr val="0277BD"/>
                </a:solidFill>
                <a:effectLst/>
                <a:latin typeface="Arial" panose="020B0604020202020204" pitchFamily="34" charset="0"/>
                <a:hlinkClick r:id="rId3"/>
              </a:rPr>
              <a:t>Add APPROVAL TESTING To Your Bag Of Tricks (youtube.com)</a:t>
            </a:r>
            <a:endParaRPr lang="en-GB" dirty="0"/>
          </a:p>
        </p:txBody>
      </p:sp>
      <p:sp>
        <p:nvSpPr>
          <p:cNvPr id="2" name="TextBox 1">
            <a:extLst>
              <a:ext uri="{FF2B5EF4-FFF2-40B4-BE49-F238E27FC236}">
                <a16:creationId xmlns:a16="http://schemas.microsoft.com/office/drawing/2014/main" id="{93A874DA-6945-83F1-17FA-B407875A33DD}"/>
              </a:ext>
            </a:extLst>
          </p:cNvPr>
          <p:cNvSpPr txBox="1"/>
          <p:nvPr/>
        </p:nvSpPr>
        <p:spPr>
          <a:xfrm>
            <a:off x="-2941607" y="0"/>
            <a:ext cx="2756822" cy="1754326"/>
          </a:xfrm>
          <a:prstGeom prst="rect">
            <a:avLst/>
          </a:prstGeom>
          <a:solidFill>
            <a:schemeClr val="accent3">
              <a:lumMod val="20000"/>
              <a:lumOff val="80000"/>
            </a:schemeClr>
          </a:solidFill>
        </p:spPr>
        <p:txBody>
          <a:bodyPr wrap="square" rtlCol="0">
            <a:spAutoFit/>
          </a:bodyPr>
          <a:lstStyle/>
          <a:p>
            <a:pPr marL="0" indent="0">
              <a:buNone/>
            </a:pPr>
            <a:r>
              <a:rPr lang="en-GB" sz="1200" b="1"/>
              <a:t>Creating Your Own Custom Layouts</a:t>
            </a:r>
          </a:p>
          <a:p>
            <a:endParaRPr lang="en-GB" sz="1200"/>
          </a:p>
          <a:p>
            <a:r>
              <a:rPr lang="en-GB" sz="1200"/>
              <a:t>If you need to create your own custom layouts to suit a specific slide please align your images / graphs / text to the margins which can be made visible by ‘View &gt; Guides’. Try to avoid placing any content outside the predefined margins.</a:t>
            </a:r>
          </a:p>
        </p:txBody>
      </p:sp>
      <p:pic>
        <p:nvPicPr>
          <p:cNvPr id="7" name="Picture 6">
            <a:extLst>
              <a:ext uri="{FF2B5EF4-FFF2-40B4-BE49-F238E27FC236}">
                <a16:creationId xmlns:a16="http://schemas.microsoft.com/office/drawing/2014/main" id="{78284595-21A6-EA1D-4425-7246B9F59818}"/>
              </a:ext>
            </a:extLst>
          </p:cNvPr>
          <p:cNvPicPr>
            <a:picLocks noChangeAspect="1"/>
          </p:cNvPicPr>
          <p:nvPr/>
        </p:nvPicPr>
        <p:blipFill>
          <a:blip r:embed="rId4"/>
          <a:stretch>
            <a:fillRect/>
          </a:stretch>
        </p:blipFill>
        <p:spPr>
          <a:xfrm>
            <a:off x="7314205" y="4572002"/>
            <a:ext cx="2885805" cy="1712324"/>
          </a:xfrm>
          <a:prstGeom prst="rect">
            <a:avLst/>
          </a:prstGeom>
        </p:spPr>
      </p:pic>
    </p:spTree>
    <p:extLst>
      <p:ext uri="{BB962C8B-B14F-4D97-AF65-F5344CB8AC3E}">
        <p14:creationId xmlns:p14="http://schemas.microsoft.com/office/powerpoint/2010/main" val="1451374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18</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err="1"/>
              <a:t>Tdd</a:t>
            </a:r>
            <a:r>
              <a:rPr lang="en-GB"/>
              <a:t> in </a:t>
            </a:r>
            <a:r>
              <a:rPr lang="en-GB" err="1"/>
              <a:t>ndc</a:t>
            </a:r>
            <a:endParaRPr lang="en-GB"/>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1665288"/>
            <a:ext cx="11271249" cy="4251391"/>
          </a:xfrm>
        </p:spPr>
        <p:txBody>
          <a:bodyPr/>
          <a:lstStyle/>
          <a:p>
            <a:pPr marL="0" indent="0">
              <a:buNone/>
            </a:pPr>
            <a:r>
              <a:rPr lang="en-GB"/>
              <a:t>Sample:</a:t>
            </a:r>
          </a:p>
          <a:p>
            <a:pPr marL="0" indent="0">
              <a:buNone/>
            </a:pPr>
            <a:endParaRPr lang="en-GB"/>
          </a:p>
        </p:txBody>
      </p:sp>
      <p:sp>
        <p:nvSpPr>
          <p:cNvPr id="2" name="TextBox 1">
            <a:extLst>
              <a:ext uri="{FF2B5EF4-FFF2-40B4-BE49-F238E27FC236}">
                <a16:creationId xmlns:a16="http://schemas.microsoft.com/office/drawing/2014/main" id="{93A874DA-6945-83F1-17FA-B407875A33DD}"/>
              </a:ext>
            </a:extLst>
          </p:cNvPr>
          <p:cNvSpPr txBox="1"/>
          <p:nvPr/>
        </p:nvSpPr>
        <p:spPr>
          <a:xfrm>
            <a:off x="-2941607" y="0"/>
            <a:ext cx="2756822" cy="1754326"/>
          </a:xfrm>
          <a:prstGeom prst="rect">
            <a:avLst/>
          </a:prstGeom>
          <a:solidFill>
            <a:schemeClr val="accent3">
              <a:lumMod val="20000"/>
              <a:lumOff val="80000"/>
            </a:schemeClr>
          </a:solidFill>
        </p:spPr>
        <p:txBody>
          <a:bodyPr wrap="square" rtlCol="0">
            <a:spAutoFit/>
          </a:bodyPr>
          <a:lstStyle/>
          <a:p>
            <a:pPr marL="0" indent="0">
              <a:buNone/>
            </a:pPr>
            <a:r>
              <a:rPr lang="en-GB" sz="1200" b="1"/>
              <a:t>Creating Your Own Custom Layouts</a:t>
            </a:r>
          </a:p>
          <a:p>
            <a:endParaRPr lang="en-GB" sz="1200"/>
          </a:p>
          <a:p>
            <a:r>
              <a:rPr lang="en-GB" sz="1200"/>
              <a:t>If you need to create your own custom layouts to suit a specific slide please align your images / graphs / text to the margins which can be made visible by ‘View &gt; Guides’. Try to avoid placing any content outside the predefined margins.</a:t>
            </a:r>
          </a:p>
        </p:txBody>
      </p:sp>
      <p:pic>
        <p:nvPicPr>
          <p:cNvPr id="3" name="Picture 2">
            <a:extLst>
              <a:ext uri="{FF2B5EF4-FFF2-40B4-BE49-F238E27FC236}">
                <a16:creationId xmlns:a16="http://schemas.microsoft.com/office/drawing/2014/main" id="{FA5C7DC1-3E0E-EFCB-5081-6300C425807B}"/>
              </a:ext>
            </a:extLst>
          </p:cNvPr>
          <p:cNvPicPr>
            <a:picLocks noChangeAspect="1"/>
          </p:cNvPicPr>
          <p:nvPr/>
        </p:nvPicPr>
        <p:blipFill>
          <a:blip r:embed="rId3"/>
          <a:stretch>
            <a:fillRect/>
          </a:stretch>
        </p:blipFill>
        <p:spPr>
          <a:xfrm>
            <a:off x="457201" y="2155975"/>
            <a:ext cx="4613617" cy="4415437"/>
          </a:xfrm>
          <a:prstGeom prst="rect">
            <a:avLst/>
          </a:prstGeom>
        </p:spPr>
      </p:pic>
      <p:sp>
        <p:nvSpPr>
          <p:cNvPr id="7" name="Arrow: Right 6">
            <a:extLst>
              <a:ext uri="{FF2B5EF4-FFF2-40B4-BE49-F238E27FC236}">
                <a16:creationId xmlns:a16="http://schemas.microsoft.com/office/drawing/2014/main" id="{341628C2-EA01-7EE1-D69C-FB6F3268BFDE}"/>
              </a:ext>
            </a:extLst>
          </p:cNvPr>
          <p:cNvSpPr/>
          <p:nvPr/>
        </p:nvSpPr>
        <p:spPr>
          <a:xfrm>
            <a:off x="5280794" y="3790983"/>
            <a:ext cx="1420239" cy="6977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11">
            <a:extLst>
              <a:ext uri="{FF2B5EF4-FFF2-40B4-BE49-F238E27FC236}">
                <a16:creationId xmlns:a16="http://schemas.microsoft.com/office/drawing/2014/main" id="{2F2A37D6-52F3-27B6-4442-715D40FB744D}"/>
              </a:ext>
            </a:extLst>
          </p:cNvPr>
          <p:cNvPicPr>
            <a:picLocks noChangeAspect="1"/>
          </p:cNvPicPr>
          <p:nvPr/>
        </p:nvPicPr>
        <p:blipFill>
          <a:blip r:embed="rId4"/>
          <a:stretch>
            <a:fillRect/>
          </a:stretch>
        </p:blipFill>
        <p:spPr>
          <a:xfrm>
            <a:off x="6928137" y="2192746"/>
            <a:ext cx="4963825" cy="4051300"/>
          </a:xfrm>
          <a:prstGeom prst="rect">
            <a:avLst/>
          </a:prstGeom>
        </p:spPr>
      </p:pic>
    </p:spTree>
    <p:extLst>
      <p:ext uri="{BB962C8B-B14F-4D97-AF65-F5344CB8AC3E}">
        <p14:creationId xmlns:p14="http://schemas.microsoft.com/office/powerpoint/2010/main" val="105780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ED9C6F96-D6A0-5058-2C30-9AC8F3A10649}"/>
              </a:ext>
            </a:extLst>
          </p:cNvPr>
          <p:cNvPicPr>
            <a:picLocks noGrp="1" noChangeAspect="1"/>
          </p:cNvPicPr>
          <p:nvPr>
            <p:ph type="pic" sz="quarter" idx="22"/>
          </p:nvPr>
        </p:nvPicPr>
        <p:blipFill rotWithShape="1">
          <a:blip r:embed="rId2" cstate="screen">
            <a:extLst>
              <a:ext uri="{28A0092B-C50C-407E-A947-70E740481C1C}">
                <a14:useLocalDpi xmlns:a14="http://schemas.microsoft.com/office/drawing/2010/main"/>
              </a:ext>
            </a:extLst>
          </a:blip>
          <a:srcRect/>
          <a:stretch/>
        </p:blipFill>
        <p:spPr>
          <a:xfrm>
            <a:off x="7905750" y="0"/>
            <a:ext cx="4286250" cy="6858000"/>
          </a:xfrm>
        </p:spPr>
      </p:pic>
      <p:sp>
        <p:nvSpPr>
          <p:cNvPr id="4" name="Title 3">
            <a:extLst>
              <a:ext uri="{FF2B5EF4-FFF2-40B4-BE49-F238E27FC236}">
                <a16:creationId xmlns:a16="http://schemas.microsoft.com/office/drawing/2014/main" id="{A0E089CC-79B5-C7E5-78A0-CB59BBAA2546}"/>
              </a:ext>
            </a:extLst>
          </p:cNvPr>
          <p:cNvSpPr>
            <a:spLocks noGrp="1"/>
          </p:cNvSpPr>
          <p:nvPr>
            <p:ph type="title"/>
          </p:nvPr>
        </p:nvSpPr>
        <p:spPr>
          <a:xfrm>
            <a:off x="1247098" y="2891151"/>
            <a:ext cx="5411554" cy="1075699"/>
          </a:xfrm>
        </p:spPr>
        <p:txBody>
          <a:bodyPr/>
          <a:lstStyle/>
          <a:p>
            <a:r>
              <a:rPr lang="en-GB"/>
              <a:t>Coming soon at </a:t>
            </a:r>
            <a:r>
              <a:rPr lang="en-GB" err="1"/>
              <a:t>basecop</a:t>
            </a:r>
            <a:r>
              <a:rPr lang="en-GB"/>
              <a:t>…</a:t>
            </a:r>
          </a:p>
        </p:txBody>
      </p:sp>
      <p:sp>
        <p:nvSpPr>
          <p:cNvPr id="6" name="Slide Number Placeholder 5">
            <a:extLst>
              <a:ext uri="{FF2B5EF4-FFF2-40B4-BE49-F238E27FC236}">
                <a16:creationId xmlns:a16="http://schemas.microsoft.com/office/drawing/2014/main" id="{CC667964-DABE-C0BB-8509-2EEA02F66C2B}"/>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19</a:t>
            </a:fld>
            <a:endParaRPr lang="en-GB"/>
          </a:p>
        </p:txBody>
      </p:sp>
    </p:spTree>
    <p:extLst>
      <p:ext uri="{BB962C8B-B14F-4D97-AF65-F5344CB8AC3E}">
        <p14:creationId xmlns:p14="http://schemas.microsoft.com/office/powerpoint/2010/main" val="2204996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C0687B5-0226-A645-EDB9-A5FA458A1F0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4" name="Title 3">
            <a:extLst>
              <a:ext uri="{FF2B5EF4-FFF2-40B4-BE49-F238E27FC236}">
                <a16:creationId xmlns:a16="http://schemas.microsoft.com/office/drawing/2014/main" id="{5DDA36B3-520F-2331-9CE0-3E5F5EAF7548}"/>
              </a:ext>
            </a:extLst>
          </p:cNvPr>
          <p:cNvSpPr>
            <a:spLocks noGrp="1"/>
          </p:cNvSpPr>
          <p:nvPr>
            <p:ph type="title"/>
          </p:nvPr>
        </p:nvSpPr>
        <p:spPr>
          <a:xfrm>
            <a:off x="3182389" y="2925013"/>
            <a:ext cx="5827222" cy="859113"/>
          </a:xfrm>
        </p:spPr>
        <p:txBody>
          <a:bodyPr/>
          <a:lstStyle/>
          <a:p>
            <a:r>
              <a:rPr lang="en-GB"/>
              <a:t>introductions</a:t>
            </a:r>
          </a:p>
        </p:txBody>
      </p:sp>
      <p:sp>
        <p:nvSpPr>
          <p:cNvPr id="2" name="TextBox 1">
            <a:extLst>
              <a:ext uri="{FF2B5EF4-FFF2-40B4-BE49-F238E27FC236}">
                <a16:creationId xmlns:a16="http://schemas.microsoft.com/office/drawing/2014/main" id="{A3F6305D-F9DB-0988-2588-FA59B120C891}"/>
              </a:ext>
            </a:extLst>
          </p:cNvPr>
          <p:cNvSpPr txBox="1"/>
          <p:nvPr/>
        </p:nvSpPr>
        <p:spPr>
          <a:xfrm>
            <a:off x="-3119121" y="0"/>
            <a:ext cx="2934335" cy="6186309"/>
          </a:xfrm>
          <a:prstGeom prst="rect">
            <a:avLst/>
          </a:prstGeom>
          <a:solidFill>
            <a:schemeClr val="accent3">
              <a:lumMod val="20000"/>
              <a:lumOff val="80000"/>
            </a:schemeClr>
          </a:solidFill>
        </p:spPr>
        <p:txBody>
          <a:bodyPr wrap="square" rtlCol="0">
            <a:spAutoFit/>
          </a:bodyPr>
          <a:lstStyle/>
          <a:p>
            <a:pPr marL="0" indent="0">
              <a:buNone/>
            </a:pPr>
            <a:r>
              <a:rPr lang="en-GB" sz="1200" b="1"/>
              <a:t>Image Placeholders</a:t>
            </a:r>
          </a:p>
          <a:p>
            <a:pPr marL="0" indent="0">
              <a:buNone/>
            </a:pPr>
            <a:endParaRPr lang="en-GB" sz="1200" b="1"/>
          </a:p>
          <a:p>
            <a:r>
              <a:rPr lang="en-GB" sz="1200"/>
              <a:t>Image placeholders hold </a:t>
            </a:r>
            <a:br>
              <a:rPr lang="en-GB" sz="1200"/>
            </a:br>
            <a:r>
              <a:rPr lang="en-GB" sz="1200"/>
              <a:t>any picture file or icon. </a:t>
            </a:r>
          </a:p>
          <a:p>
            <a:endParaRPr lang="en-GB" sz="1200"/>
          </a:p>
          <a:p>
            <a:r>
              <a:rPr lang="en-GB" sz="1200"/>
              <a:t>There are three different ways to import a picture into an image placeholder. Do ensure that any imagery brought into the presentation has not been rotated or the orientation changed prior as this may impact its positioning within </a:t>
            </a:r>
            <a:br>
              <a:rPr lang="en-GB" sz="1200"/>
            </a:br>
            <a:r>
              <a:rPr lang="en-GB" sz="1200"/>
              <a:t>the placeholder.</a:t>
            </a:r>
          </a:p>
          <a:p>
            <a:endParaRPr lang="en-GB" sz="1200"/>
          </a:p>
          <a:p>
            <a:r>
              <a:rPr lang="en-GB" sz="1200"/>
              <a:t>Click on the icon in the centre of the placeholder and navigate to your picture file manually.</a:t>
            </a:r>
          </a:p>
          <a:p>
            <a:endParaRPr lang="en-GB" sz="1200"/>
          </a:p>
          <a:p>
            <a:r>
              <a:rPr lang="en-GB" sz="1200"/>
              <a:t>Drag any image file directly </a:t>
            </a:r>
            <a:br>
              <a:rPr lang="en-GB" sz="1200"/>
            </a:br>
            <a:r>
              <a:rPr lang="en-GB" sz="1200"/>
              <a:t>over the placeholder. </a:t>
            </a:r>
          </a:p>
          <a:p>
            <a:endParaRPr lang="en-GB" sz="1200"/>
          </a:p>
          <a:p>
            <a:r>
              <a:rPr lang="en-GB" sz="1200"/>
              <a:t>Copy an image from another document/presentation. Select the placeholder (by clicking on the frame) and paste the image directly in.</a:t>
            </a:r>
          </a:p>
          <a:p>
            <a:endParaRPr lang="en-GB" sz="1200"/>
          </a:p>
          <a:p>
            <a:r>
              <a:rPr lang="en-GB" sz="1200"/>
              <a:t>If an image already exists in the layout, simply select the image and press delete. This will revert it back to a placeholder, ready for a new image to be placed. If the image is positioned behind text, make sure to ‘Arrange &gt; send to back’ to reveal the text after adding the image.</a:t>
            </a:r>
          </a:p>
        </p:txBody>
      </p:sp>
    </p:spTree>
    <p:extLst>
      <p:ext uri="{BB962C8B-B14F-4D97-AF65-F5344CB8AC3E}">
        <p14:creationId xmlns:p14="http://schemas.microsoft.com/office/powerpoint/2010/main" val="3366841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20</a:t>
            </a:fld>
            <a:endParaRPr lang="en-GB"/>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788557"/>
            <a:ext cx="11271249" cy="2701228"/>
          </a:xfrm>
        </p:spPr>
        <p:txBody>
          <a:bodyPr/>
          <a:lstStyle/>
          <a:p>
            <a:pPr marL="0" indent="0">
              <a:buNone/>
            </a:pPr>
            <a:r>
              <a:rPr lang="en-GB" sz="1800"/>
              <a:t>Future presentations will include, but not limited to:</a:t>
            </a:r>
          </a:p>
          <a:p>
            <a:r>
              <a:rPr lang="en-GB" sz="1800"/>
              <a:t>Why is Unit testing important to shift-left? Utilising tools like </a:t>
            </a:r>
            <a:r>
              <a:rPr lang="en-GB" sz="1800" err="1"/>
              <a:t>SonarCloud</a:t>
            </a:r>
            <a:r>
              <a:rPr lang="en-GB" sz="1800"/>
              <a:t> &amp; </a:t>
            </a:r>
            <a:r>
              <a:rPr lang="en-GB" sz="1800" err="1"/>
              <a:t>CodeScene</a:t>
            </a:r>
            <a:endParaRPr lang="en-GB" sz="1800"/>
          </a:p>
          <a:p>
            <a:r>
              <a:rPr lang="en-GB" sz="1800"/>
              <a:t>How do we approach Contract testing? Pact? </a:t>
            </a:r>
            <a:r>
              <a:rPr lang="en-GB" sz="1800" err="1"/>
              <a:t>PactFlow</a:t>
            </a:r>
            <a:r>
              <a:rPr lang="en-GB" sz="1800"/>
              <a:t> with </a:t>
            </a:r>
            <a:r>
              <a:rPr lang="en-GB" sz="1800" err="1"/>
              <a:t>SwaggerHub</a:t>
            </a:r>
            <a:r>
              <a:rPr lang="en-GB" sz="1800"/>
              <a:t>? AWS CloudFormation CLI?</a:t>
            </a:r>
          </a:p>
          <a:p>
            <a:r>
              <a:rPr lang="en-GB" sz="1800"/>
              <a:t>Integration vs UI test coverage and how it applies to shift-left</a:t>
            </a:r>
          </a:p>
          <a:p>
            <a:r>
              <a:rPr lang="en-GB" sz="1800"/>
              <a:t>What about Non-Functional Testing when shifting-left?</a:t>
            </a:r>
          </a:p>
          <a:p>
            <a:r>
              <a:rPr lang="en-GB" sz="1800"/>
              <a:t>Importance of automation and the usage of CI/CD pipelines</a:t>
            </a:r>
          </a:p>
          <a:p>
            <a:r>
              <a:rPr lang="en-GB" sz="1800"/>
              <a:t>An overview of the new IAG Test Strategy and how to apply it at project level</a:t>
            </a:r>
          </a:p>
          <a:p>
            <a:pPr marL="0" indent="0">
              <a:buNone/>
            </a:pPr>
            <a:endParaRPr lang="en-GB" sz="1600"/>
          </a:p>
        </p:txBody>
      </p:sp>
      <p:sp>
        <p:nvSpPr>
          <p:cNvPr id="2" name="TextBox 1">
            <a:extLst>
              <a:ext uri="{FF2B5EF4-FFF2-40B4-BE49-F238E27FC236}">
                <a16:creationId xmlns:a16="http://schemas.microsoft.com/office/drawing/2014/main" id="{93A874DA-6945-83F1-17FA-B407875A33DD}"/>
              </a:ext>
            </a:extLst>
          </p:cNvPr>
          <p:cNvSpPr txBox="1"/>
          <p:nvPr/>
        </p:nvSpPr>
        <p:spPr>
          <a:xfrm>
            <a:off x="-2941607" y="0"/>
            <a:ext cx="2756822" cy="1754326"/>
          </a:xfrm>
          <a:prstGeom prst="rect">
            <a:avLst/>
          </a:prstGeom>
          <a:solidFill>
            <a:schemeClr val="accent3">
              <a:lumMod val="20000"/>
              <a:lumOff val="80000"/>
            </a:schemeClr>
          </a:solidFill>
        </p:spPr>
        <p:txBody>
          <a:bodyPr wrap="square" rtlCol="0">
            <a:spAutoFit/>
          </a:bodyPr>
          <a:lstStyle/>
          <a:p>
            <a:pPr marL="0" indent="0">
              <a:buNone/>
            </a:pPr>
            <a:r>
              <a:rPr lang="en-GB" sz="1200" b="1"/>
              <a:t>Creating Your Own Custom Layouts</a:t>
            </a:r>
          </a:p>
          <a:p>
            <a:endParaRPr lang="en-GB" sz="1200"/>
          </a:p>
          <a:p>
            <a:r>
              <a:rPr lang="en-GB" sz="1200"/>
              <a:t>If you need to create your own custom layouts to suit a specific slide please align your images / graphs / text to the margins which can be made visible by ‘View &gt; Guides’. Try to avoid placing any content outside the predefined margins.</a:t>
            </a:r>
          </a:p>
        </p:txBody>
      </p:sp>
    </p:spTree>
    <p:extLst>
      <p:ext uri="{BB962C8B-B14F-4D97-AF65-F5344CB8AC3E}">
        <p14:creationId xmlns:p14="http://schemas.microsoft.com/office/powerpoint/2010/main" val="2777088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FBE75EB-4C6F-783A-4BAB-852A0B5DE298}"/>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5" name="Text Placeholder 4">
            <a:extLst>
              <a:ext uri="{FF2B5EF4-FFF2-40B4-BE49-F238E27FC236}">
                <a16:creationId xmlns:a16="http://schemas.microsoft.com/office/drawing/2014/main" id="{BB387556-A8E3-6A62-E8E4-F68DC3A1AD4F}"/>
              </a:ext>
            </a:extLst>
          </p:cNvPr>
          <p:cNvSpPr>
            <a:spLocks noGrp="1"/>
          </p:cNvSpPr>
          <p:nvPr>
            <p:ph type="body" sz="quarter" idx="15"/>
          </p:nvPr>
        </p:nvSpPr>
        <p:spPr/>
        <p:txBody>
          <a:bodyPr/>
          <a:lstStyle/>
          <a:p>
            <a:endParaRPr lang="en-GB"/>
          </a:p>
        </p:txBody>
      </p:sp>
      <p:sp>
        <p:nvSpPr>
          <p:cNvPr id="4" name="Title 3">
            <a:extLst>
              <a:ext uri="{FF2B5EF4-FFF2-40B4-BE49-F238E27FC236}">
                <a16:creationId xmlns:a16="http://schemas.microsoft.com/office/drawing/2014/main" id="{683B6431-B954-B989-6EE2-F1706F32B578}"/>
              </a:ext>
            </a:extLst>
          </p:cNvPr>
          <p:cNvSpPr>
            <a:spLocks noGrp="1"/>
          </p:cNvSpPr>
          <p:nvPr>
            <p:ph type="title"/>
          </p:nvPr>
        </p:nvSpPr>
        <p:spPr>
          <a:xfrm>
            <a:off x="3182389" y="2949339"/>
            <a:ext cx="5827222" cy="859113"/>
          </a:xfrm>
        </p:spPr>
        <p:txBody>
          <a:bodyPr/>
          <a:lstStyle/>
          <a:p>
            <a:r>
              <a:rPr lang="en-GB"/>
              <a:t>THANK YOU</a:t>
            </a:r>
          </a:p>
        </p:txBody>
      </p:sp>
    </p:spTree>
    <p:extLst>
      <p:ext uri="{BB962C8B-B14F-4D97-AF65-F5344CB8AC3E}">
        <p14:creationId xmlns:p14="http://schemas.microsoft.com/office/powerpoint/2010/main" val="1771747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25DE25E-0072-AC78-8EE6-E713CA601602}"/>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0"/>
            <a:ext cx="6096000" cy="6857999"/>
          </a:xfrm>
        </p:spPr>
      </p:pic>
      <p:sp>
        <p:nvSpPr>
          <p:cNvPr id="11" name="Slide Number Placeholder 10">
            <a:extLst>
              <a:ext uri="{FF2B5EF4-FFF2-40B4-BE49-F238E27FC236}">
                <a16:creationId xmlns:a16="http://schemas.microsoft.com/office/drawing/2014/main" id="{75634EE7-E2C3-CCDF-99AC-D5F6AEC1356A}"/>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3</a:t>
            </a:fld>
            <a:endParaRPr lang="en-GB"/>
          </a:p>
        </p:txBody>
      </p:sp>
      <p:sp>
        <p:nvSpPr>
          <p:cNvPr id="7" name="Text Placeholder 6">
            <a:extLst>
              <a:ext uri="{FF2B5EF4-FFF2-40B4-BE49-F238E27FC236}">
                <a16:creationId xmlns:a16="http://schemas.microsoft.com/office/drawing/2014/main" id="{7E08129A-51D3-D40D-DC8F-DEA09670F405}"/>
              </a:ext>
            </a:extLst>
          </p:cNvPr>
          <p:cNvSpPr>
            <a:spLocks noGrp="1"/>
          </p:cNvSpPr>
          <p:nvPr>
            <p:ph type="body" sz="quarter" idx="19"/>
          </p:nvPr>
        </p:nvSpPr>
        <p:spPr>
          <a:xfrm>
            <a:off x="7464571" y="3982347"/>
            <a:ext cx="3358857" cy="240030"/>
          </a:xfrm>
        </p:spPr>
        <p:txBody>
          <a:bodyPr/>
          <a:lstStyle/>
          <a:p>
            <a:r>
              <a:rPr lang="en-GB"/>
              <a:t>Dave Seddon</a:t>
            </a:r>
          </a:p>
        </p:txBody>
      </p:sp>
      <p:sp>
        <p:nvSpPr>
          <p:cNvPr id="4" name="Title 3">
            <a:extLst>
              <a:ext uri="{FF2B5EF4-FFF2-40B4-BE49-F238E27FC236}">
                <a16:creationId xmlns:a16="http://schemas.microsoft.com/office/drawing/2014/main" id="{EA21807C-FDBD-D34F-45AA-B624FBB689C8}"/>
              </a:ext>
            </a:extLst>
          </p:cNvPr>
          <p:cNvSpPr>
            <a:spLocks noGrp="1"/>
          </p:cNvSpPr>
          <p:nvPr>
            <p:ph type="title"/>
          </p:nvPr>
        </p:nvSpPr>
        <p:spPr>
          <a:xfrm>
            <a:off x="7082118" y="3105932"/>
            <a:ext cx="4195482" cy="576463"/>
          </a:xfrm>
        </p:spPr>
        <p:txBody>
          <a:bodyPr/>
          <a:lstStyle/>
          <a:p>
            <a:r>
              <a:rPr lang="en-GB"/>
              <a:t>Shift-left testing</a:t>
            </a:r>
          </a:p>
        </p:txBody>
      </p:sp>
    </p:spTree>
    <p:extLst>
      <p:ext uri="{BB962C8B-B14F-4D97-AF65-F5344CB8AC3E}">
        <p14:creationId xmlns:p14="http://schemas.microsoft.com/office/powerpoint/2010/main" val="275644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4</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a:t>What is shift-left testing?</a:t>
            </a:r>
            <a:br>
              <a:rPr lang="en-GB"/>
            </a:br>
            <a:endParaRPr lang="en-GB"/>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983967"/>
            <a:ext cx="11271249" cy="4251391"/>
          </a:xfrm>
        </p:spPr>
        <p:txBody>
          <a:bodyPr/>
          <a:lstStyle/>
          <a:p>
            <a:r>
              <a:rPr lang="en-US"/>
              <a:t>In the Waterfall method, </a:t>
            </a:r>
            <a:r>
              <a:rPr lang="en-GB"/>
              <a:t>Testing enters the picture at the very end or to the extreme right of the pipeline.</a:t>
            </a:r>
          </a:p>
          <a:p>
            <a:r>
              <a:rPr lang="en-GB"/>
              <a:t>Shift-left literally pushes testing to the “left,” </a:t>
            </a:r>
          </a:p>
          <a:p>
            <a:r>
              <a:rPr lang="en-GB"/>
              <a:t>Test early and Test often</a:t>
            </a:r>
          </a:p>
          <a:p>
            <a:r>
              <a:rPr lang="en-GB"/>
              <a:t>Shift-left testing focuses heavily on automation</a:t>
            </a:r>
          </a:p>
          <a:p>
            <a:r>
              <a:rPr lang="en-GB"/>
              <a:t>Testing / Quality Assurance is a whole-team responsibility</a:t>
            </a:r>
          </a:p>
        </p:txBody>
      </p:sp>
      <p:pic>
        <p:nvPicPr>
          <p:cNvPr id="1028" name="Picture 4" descr="What is the V-Model? - Smartpedia - t2informatik">
            <a:extLst>
              <a:ext uri="{FF2B5EF4-FFF2-40B4-BE49-F238E27FC236}">
                <a16:creationId xmlns:a16="http://schemas.microsoft.com/office/drawing/2014/main" id="{6BDE6A28-EC41-5C9F-B7F4-8D4B13DEE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212" y="3702424"/>
            <a:ext cx="4366935" cy="29112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AAA1676-2C22-0371-59C5-350DB9DC1E51}"/>
              </a:ext>
            </a:extLst>
          </p:cNvPr>
          <p:cNvPicPr>
            <a:picLocks noChangeAspect="1"/>
          </p:cNvPicPr>
          <p:nvPr/>
        </p:nvPicPr>
        <p:blipFill>
          <a:blip r:embed="rId4"/>
          <a:stretch>
            <a:fillRect/>
          </a:stretch>
        </p:blipFill>
        <p:spPr>
          <a:xfrm>
            <a:off x="6152112" y="3594847"/>
            <a:ext cx="5244668" cy="3136206"/>
          </a:xfrm>
          <a:prstGeom prst="rect">
            <a:avLst/>
          </a:prstGeom>
        </p:spPr>
      </p:pic>
    </p:spTree>
    <p:extLst>
      <p:ext uri="{BB962C8B-B14F-4D97-AF65-F5344CB8AC3E}">
        <p14:creationId xmlns:p14="http://schemas.microsoft.com/office/powerpoint/2010/main" val="280256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5</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a:t>Why shift-left testing?</a:t>
            </a:r>
            <a:br>
              <a:rPr lang="en-GB"/>
            </a:br>
            <a:endParaRPr lang="en-GB"/>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1073617"/>
            <a:ext cx="11271249" cy="4251391"/>
          </a:xfrm>
        </p:spPr>
        <p:txBody>
          <a:bodyPr/>
          <a:lstStyle/>
          <a:p>
            <a:pPr marL="0" indent="0">
              <a:buNone/>
            </a:pPr>
            <a:r>
              <a:rPr lang="en-GB"/>
              <a:t>When testing is left until the end of development, any bugs that do show up will usually be more difficult to fix. Consequences of such an approach would be:</a:t>
            </a:r>
          </a:p>
          <a:p>
            <a:pPr algn="l">
              <a:buFont typeface="Arial" panose="020B0604020202020204" pitchFamily="34" charset="0"/>
              <a:buChar char="•"/>
            </a:pPr>
            <a:r>
              <a:rPr lang="en-GB"/>
              <a:t>Increase in cost, since the software needs to be sent back and reworked from scratch</a:t>
            </a:r>
          </a:p>
          <a:p>
            <a:pPr algn="l">
              <a:buFont typeface="Arial" panose="020B0604020202020204" pitchFamily="34" charset="0"/>
              <a:buChar char="•"/>
            </a:pPr>
            <a:r>
              <a:rPr lang="en-GB"/>
              <a:t>Increased time to market since such reworks will take longer to complete</a:t>
            </a:r>
          </a:p>
          <a:p>
            <a:pPr marL="0" indent="0" algn="l">
              <a:buNone/>
            </a:pPr>
            <a:r>
              <a:rPr lang="en-GB"/>
              <a:t>When it comes to fixing bugs, the earlier, the cheaper. See below graph.</a:t>
            </a:r>
          </a:p>
          <a:p>
            <a:pPr marL="0" indent="0" algn="l">
              <a:buNone/>
            </a:pPr>
            <a:r>
              <a:rPr lang="en-US"/>
              <a:t> </a:t>
            </a:r>
            <a:endParaRPr lang="en-GB"/>
          </a:p>
        </p:txBody>
      </p:sp>
      <p:pic>
        <p:nvPicPr>
          <p:cNvPr id="2050" name="Picture 2" descr="Bug fix cost">
            <a:extLst>
              <a:ext uri="{FF2B5EF4-FFF2-40B4-BE49-F238E27FC236}">
                <a16:creationId xmlns:a16="http://schemas.microsoft.com/office/drawing/2014/main" id="{70663996-44D4-90F4-3F91-BCF82B6CE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83" y="3200398"/>
            <a:ext cx="6516942" cy="32584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EF7EFA-C0C6-B173-E357-9A60D12F95EE}"/>
              </a:ext>
            </a:extLst>
          </p:cNvPr>
          <p:cNvSpPr txBox="1"/>
          <p:nvPr/>
        </p:nvSpPr>
        <p:spPr>
          <a:xfrm>
            <a:off x="2331944" y="6573769"/>
            <a:ext cx="7528112" cy="261610"/>
          </a:xfrm>
          <a:prstGeom prst="rect">
            <a:avLst/>
          </a:prstGeom>
          <a:noFill/>
        </p:spPr>
        <p:txBody>
          <a:bodyPr wrap="square">
            <a:spAutoFit/>
          </a:bodyPr>
          <a:lstStyle/>
          <a:p>
            <a:r>
              <a:rPr lang="en-GB" sz="1100" b="0" i="0">
                <a:solidFill>
                  <a:srgbClr val="333333"/>
                </a:solidFill>
                <a:effectLst/>
                <a:highlight>
                  <a:srgbClr val="FFFFFF"/>
                </a:highlight>
                <a:latin typeface="source-sans-pro"/>
              </a:rPr>
              <a:t>According to the </a:t>
            </a:r>
            <a:r>
              <a:rPr lang="en-GB" sz="1100" b="0" i="0" u="sng">
                <a:solidFill>
                  <a:srgbClr val="0070F0"/>
                </a:solidFill>
                <a:effectLst/>
                <a:highlight>
                  <a:srgbClr val="FFFFFF"/>
                </a:highlight>
                <a:latin typeface="source-sans-pro"/>
                <a:hlinkClick r:id="rId4" tooltip="Tests every developer should run"/>
              </a:rPr>
              <a:t>NIST</a:t>
            </a:r>
            <a:r>
              <a:rPr lang="en-GB" sz="1100" b="0" i="0">
                <a:solidFill>
                  <a:srgbClr val="333333"/>
                </a:solidFill>
                <a:effectLst/>
                <a:highlight>
                  <a:srgbClr val="FFFFFF"/>
                </a:highlight>
                <a:latin typeface="source-sans-pro"/>
              </a:rPr>
              <a:t>, </a:t>
            </a:r>
            <a:r>
              <a:rPr lang="en-GB" sz="1100" b="0" i="0" u="sng">
                <a:solidFill>
                  <a:srgbClr val="0070F0"/>
                </a:solidFill>
                <a:effectLst/>
                <a:highlight>
                  <a:srgbClr val="FFFFFF"/>
                </a:highlight>
                <a:latin typeface="source-sans-pro"/>
                <a:hlinkClick r:id="rId5" tooltip="Tests every developer should run"/>
              </a:rPr>
              <a:t>resolving defects in production can cost 30 times more and up to 60 times more in case of security defects</a:t>
            </a:r>
            <a:r>
              <a:rPr lang="en-GB" sz="1100" b="0" i="0">
                <a:solidFill>
                  <a:srgbClr val="333333"/>
                </a:solidFill>
                <a:effectLst/>
                <a:highlight>
                  <a:srgbClr val="FFFFFF"/>
                </a:highlight>
                <a:latin typeface="source-sans-pro"/>
              </a:rPr>
              <a:t>.</a:t>
            </a:r>
            <a:endParaRPr lang="en-GB" sz="1100"/>
          </a:p>
        </p:txBody>
      </p:sp>
    </p:spTree>
    <p:extLst>
      <p:ext uri="{BB962C8B-B14F-4D97-AF65-F5344CB8AC3E}">
        <p14:creationId xmlns:p14="http://schemas.microsoft.com/office/powerpoint/2010/main" val="13241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6</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6392307" cy="1039068"/>
          </a:xfrm>
        </p:spPr>
        <p:txBody>
          <a:bodyPr/>
          <a:lstStyle/>
          <a:p>
            <a:r>
              <a:rPr lang="en-GB"/>
              <a:t>Main benefits of shift-left testing?</a:t>
            </a:r>
            <a:br>
              <a:rPr lang="en-GB"/>
            </a:br>
            <a:endParaRPr lang="en-GB"/>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1163267"/>
            <a:ext cx="11271249" cy="4251391"/>
          </a:xfrm>
        </p:spPr>
        <p:txBody>
          <a:bodyPr/>
          <a:lstStyle/>
          <a:p>
            <a:pPr marL="0" indent="0" algn="l">
              <a:buNone/>
            </a:pPr>
            <a:r>
              <a:rPr lang="en-GB"/>
              <a:t>There are many benefits to a shift-left testing approach, the main ones are as follows:</a:t>
            </a:r>
          </a:p>
          <a:p>
            <a:r>
              <a:rPr lang="en-GB"/>
              <a:t>Lower costs. </a:t>
            </a:r>
          </a:p>
          <a:p>
            <a:r>
              <a:rPr lang="en-GB"/>
              <a:t>Improved product quality. </a:t>
            </a:r>
          </a:p>
          <a:p>
            <a:r>
              <a:rPr lang="en-GB"/>
              <a:t>Reduced time to market.</a:t>
            </a:r>
          </a:p>
          <a:p>
            <a:r>
              <a:rPr lang="en-GB"/>
              <a:t>Offers a competitive advantage</a:t>
            </a:r>
          </a:p>
          <a:p>
            <a:r>
              <a:rPr lang="en-GB"/>
              <a:t>Whole team responsibility of quality.</a:t>
            </a:r>
          </a:p>
          <a:p>
            <a:endParaRPr lang="en-GB"/>
          </a:p>
          <a:p>
            <a:pPr marL="0" indent="0" algn="l">
              <a:buNone/>
            </a:pPr>
            <a:endParaRPr lang="en-GB"/>
          </a:p>
        </p:txBody>
      </p:sp>
      <p:pic>
        <p:nvPicPr>
          <p:cNvPr id="2050" name="Picture 2" descr="Shift Left Testing includes reduced cost, higher efficiency, higher quality, and competitive advantage for the company">
            <a:extLst>
              <a:ext uri="{FF2B5EF4-FFF2-40B4-BE49-F238E27FC236}">
                <a16:creationId xmlns:a16="http://schemas.microsoft.com/office/drawing/2014/main" id="{1B7399BB-D71F-34E7-8043-49CA3A7431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49" b="11487"/>
          <a:stretch/>
        </p:blipFill>
        <p:spPr bwMode="auto">
          <a:xfrm>
            <a:off x="1240735" y="3935894"/>
            <a:ext cx="9710530" cy="2669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71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7</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6392307" cy="1039068"/>
          </a:xfrm>
        </p:spPr>
        <p:txBody>
          <a:bodyPr/>
          <a:lstStyle/>
          <a:p>
            <a:r>
              <a:rPr lang="en-GB"/>
              <a:t>How to implement shift-left testing?</a:t>
            </a:r>
            <a:br>
              <a:rPr lang="en-GB"/>
            </a:br>
            <a:endParaRPr lang="en-GB"/>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364160" y="1163267"/>
            <a:ext cx="11271249" cy="4251391"/>
          </a:xfrm>
        </p:spPr>
        <p:txBody>
          <a:bodyPr/>
          <a:lstStyle/>
          <a:p>
            <a:pPr marL="0" indent="0" algn="l">
              <a:buNone/>
            </a:pPr>
            <a:r>
              <a:rPr lang="en-GB"/>
              <a:t>Implementing shift-left as a test approach can be a challenge – the severity of the challenge will differ from company-to-company and even project-project. This is led by things like:</a:t>
            </a:r>
          </a:p>
          <a:p>
            <a:r>
              <a:rPr lang="en-GB"/>
              <a:t>Project priorities</a:t>
            </a:r>
          </a:p>
          <a:p>
            <a:r>
              <a:rPr lang="en-GB"/>
              <a:t>Current ways of working</a:t>
            </a:r>
          </a:p>
          <a:p>
            <a:r>
              <a:rPr lang="en-GB"/>
              <a:t>Resistance to change</a:t>
            </a:r>
          </a:p>
          <a:p>
            <a:r>
              <a:rPr lang="en-GB"/>
              <a:t>Skillset</a:t>
            </a:r>
          </a:p>
          <a:p>
            <a:pPr marL="0" indent="0">
              <a:buNone/>
            </a:pPr>
            <a:r>
              <a:rPr lang="en-GB"/>
              <a:t>However, there are some key principles that are mandatory in order to shift-left:</a:t>
            </a:r>
          </a:p>
          <a:p>
            <a:r>
              <a:rPr lang="en-GB"/>
              <a:t>Bring developers into test activities</a:t>
            </a:r>
          </a:p>
          <a:p>
            <a:r>
              <a:rPr lang="en-GB"/>
              <a:t>Hire testers with coding experience and/or introduce existing testers to coding</a:t>
            </a:r>
          </a:p>
          <a:p>
            <a:r>
              <a:rPr lang="en-GB"/>
              <a:t>Include test early on and keep testing often</a:t>
            </a:r>
          </a:p>
          <a:p>
            <a:r>
              <a:rPr lang="en-GB"/>
              <a:t>Keep testability in mind when coding</a:t>
            </a:r>
          </a:p>
          <a:p>
            <a:r>
              <a:rPr lang="en-GB"/>
              <a:t>Use static code analysis</a:t>
            </a:r>
          </a:p>
          <a:p>
            <a:r>
              <a:rPr lang="en-GB"/>
              <a:t>Offer a continuous feedback loop or mechanism</a:t>
            </a:r>
          </a:p>
          <a:p>
            <a:r>
              <a:rPr lang="en-GB"/>
              <a:t>Specific quality standards/guardrails</a:t>
            </a:r>
          </a:p>
          <a:p>
            <a:endParaRPr lang="en-GB"/>
          </a:p>
          <a:p>
            <a:pPr marL="0" indent="0">
              <a:buNone/>
            </a:pPr>
            <a:endParaRPr lang="en-GB"/>
          </a:p>
        </p:txBody>
      </p:sp>
      <p:pic>
        <p:nvPicPr>
          <p:cNvPr id="1026" name="Picture 2" descr="Testing as the Driver Towards a DevOps Culture | Abstracta">
            <a:extLst>
              <a:ext uri="{FF2B5EF4-FFF2-40B4-BE49-F238E27FC236}">
                <a16:creationId xmlns:a16="http://schemas.microsoft.com/office/drawing/2014/main" id="{3A6FBBB2-25BF-7C54-3EC1-7029C6105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5626" y="3682048"/>
            <a:ext cx="4646337" cy="283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34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in chairs on an airplane&#10;&#10;Description automatically generated">
            <a:extLst>
              <a:ext uri="{FF2B5EF4-FFF2-40B4-BE49-F238E27FC236}">
                <a16:creationId xmlns:a16="http://schemas.microsoft.com/office/drawing/2014/main" id="{CCFEA2C9-335F-4326-7192-3AB6BCDF1A95}"/>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0"/>
            <a:ext cx="6096000" cy="6857999"/>
          </a:xfrm>
        </p:spPr>
      </p:pic>
      <p:sp>
        <p:nvSpPr>
          <p:cNvPr id="4" name="Title 3">
            <a:extLst>
              <a:ext uri="{FF2B5EF4-FFF2-40B4-BE49-F238E27FC236}">
                <a16:creationId xmlns:a16="http://schemas.microsoft.com/office/drawing/2014/main" id="{FE7089D3-9E4F-943A-A586-DD97B0327886}"/>
              </a:ext>
            </a:extLst>
          </p:cNvPr>
          <p:cNvSpPr>
            <a:spLocks noGrp="1"/>
          </p:cNvSpPr>
          <p:nvPr>
            <p:ph type="title"/>
          </p:nvPr>
        </p:nvSpPr>
        <p:spPr>
          <a:xfrm>
            <a:off x="7464572" y="3105932"/>
            <a:ext cx="3358856" cy="576463"/>
          </a:xfrm>
        </p:spPr>
        <p:txBody>
          <a:bodyPr/>
          <a:lstStyle/>
          <a:p>
            <a:r>
              <a:rPr lang="en-GB"/>
              <a:t>TDD in NDC</a:t>
            </a:r>
          </a:p>
        </p:txBody>
      </p:sp>
      <p:sp>
        <p:nvSpPr>
          <p:cNvPr id="11" name="Slide Number Placeholder 10">
            <a:extLst>
              <a:ext uri="{FF2B5EF4-FFF2-40B4-BE49-F238E27FC236}">
                <a16:creationId xmlns:a16="http://schemas.microsoft.com/office/drawing/2014/main" id="{175813CE-C172-BF90-21BC-0898ABFE9B1E}"/>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8</a:t>
            </a:fld>
            <a:endParaRPr lang="en-GB"/>
          </a:p>
        </p:txBody>
      </p:sp>
      <p:sp>
        <p:nvSpPr>
          <p:cNvPr id="7" name="Text Placeholder 6">
            <a:extLst>
              <a:ext uri="{FF2B5EF4-FFF2-40B4-BE49-F238E27FC236}">
                <a16:creationId xmlns:a16="http://schemas.microsoft.com/office/drawing/2014/main" id="{2ABB5FEC-5845-B64F-928D-75C7C8AF12F5}"/>
              </a:ext>
            </a:extLst>
          </p:cNvPr>
          <p:cNvSpPr>
            <a:spLocks noGrp="1"/>
          </p:cNvSpPr>
          <p:nvPr>
            <p:ph type="body" sz="quarter" idx="19"/>
          </p:nvPr>
        </p:nvSpPr>
        <p:spPr>
          <a:xfrm>
            <a:off x="7464571" y="3982347"/>
            <a:ext cx="3358857" cy="240030"/>
          </a:xfrm>
        </p:spPr>
        <p:txBody>
          <a:bodyPr/>
          <a:lstStyle/>
          <a:p>
            <a:r>
              <a:rPr lang="en-GB"/>
              <a:t>Rod Taylor</a:t>
            </a:r>
          </a:p>
        </p:txBody>
      </p:sp>
    </p:spTree>
    <p:extLst>
      <p:ext uri="{BB962C8B-B14F-4D97-AF65-F5344CB8AC3E}">
        <p14:creationId xmlns:p14="http://schemas.microsoft.com/office/powerpoint/2010/main" val="3902940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C19139-8676-E2E7-5987-2508A4EAC28D}"/>
              </a:ext>
            </a:extLst>
          </p:cNvPr>
          <p:cNvSpPr>
            <a:spLocks noGrp="1"/>
          </p:cNvSpPr>
          <p:nvPr>
            <p:ph type="sldNum" sz="quarter" idx="17"/>
          </p:nvPr>
        </p:nvSpPr>
        <p:spPr>
          <a:xfrm>
            <a:off x="11734799" y="6515100"/>
            <a:ext cx="157163" cy="117339"/>
          </a:xfrm>
        </p:spPr>
        <p:txBody>
          <a:bodyPr/>
          <a:lstStyle/>
          <a:p>
            <a:fld id="{547D8F62-AA94-4162-81E0-AD925AB77EC1}" type="slidenum">
              <a:rPr lang="en-GB" smtClean="0"/>
              <a:pPr/>
              <a:t>9</a:t>
            </a:fld>
            <a:endParaRPr lang="en-GB"/>
          </a:p>
        </p:txBody>
      </p:sp>
      <p:sp>
        <p:nvSpPr>
          <p:cNvPr id="4" name="Title 3">
            <a:extLst>
              <a:ext uri="{FF2B5EF4-FFF2-40B4-BE49-F238E27FC236}">
                <a16:creationId xmlns:a16="http://schemas.microsoft.com/office/drawing/2014/main" id="{FFFA45BA-4AD9-6180-1E4D-6A09063C5591}"/>
              </a:ext>
            </a:extLst>
          </p:cNvPr>
          <p:cNvSpPr>
            <a:spLocks noGrp="1"/>
          </p:cNvSpPr>
          <p:nvPr>
            <p:ph type="title"/>
          </p:nvPr>
        </p:nvSpPr>
        <p:spPr>
          <a:xfrm>
            <a:off x="465693" y="372235"/>
            <a:ext cx="4776231" cy="1039068"/>
          </a:xfrm>
        </p:spPr>
        <p:txBody>
          <a:bodyPr/>
          <a:lstStyle/>
          <a:p>
            <a:r>
              <a:rPr lang="en-GB"/>
              <a:t>Agenda</a:t>
            </a:r>
          </a:p>
        </p:txBody>
      </p:sp>
      <p:sp>
        <p:nvSpPr>
          <p:cNvPr id="5" name="Text Placeholder 4">
            <a:extLst>
              <a:ext uri="{FF2B5EF4-FFF2-40B4-BE49-F238E27FC236}">
                <a16:creationId xmlns:a16="http://schemas.microsoft.com/office/drawing/2014/main" id="{CB4E4113-CEF9-6DF1-10F6-BDB3BABFB81F}"/>
              </a:ext>
            </a:extLst>
          </p:cNvPr>
          <p:cNvSpPr>
            <a:spLocks noGrp="1"/>
          </p:cNvSpPr>
          <p:nvPr>
            <p:ph type="body" sz="quarter" idx="37"/>
          </p:nvPr>
        </p:nvSpPr>
        <p:spPr>
          <a:xfrm>
            <a:off x="463550" y="1665288"/>
            <a:ext cx="11271249" cy="4251391"/>
          </a:xfrm>
        </p:spPr>
        <p:txBody>
          <a:bodyPr/>
          <a:lstStyle/>
          <a:p>
            <a:pPr rtl="0"/>
            <a:r>
              <a:rPr lang="en-GB"/>
              <a:t>TDD – The Basics</a:t>
            </a:r>
          </a:p>
          <a:p>
            <a:pPr rtl="0"/>
            <a:r>
              <a:rPr lang="en-GB"/>
              <a:t>Why TDD?</a:t>
            </a:r>
          </a:p>
          <a:p>
            <a:pPr rtl="0"/>
            <a:r>
              <a:rPr lang="en-GB"/>
              <a:t>Why NOT TDD?</a:t>
            </a:r>
          </a:p>
          <a:p>
            <a:pPr rtl="0"/>
            <a:r>
              <a:rPr lang="en-GB"/>
              <a:t>TDD in NDC</a:t>
            </a:r>
          </a:p>
          <a:p>
            <a:pPr lvl="1"/>
            <a:r>
              <a:rPr lang="en-GB"/>
              <a:t>Challenges</a:t>
            </a:r>
          </a:p>
          <a:p>
            <a:pPr lvl="1"/>
            <a:r>
              <a:rPr lang="en-GB"/>
              <a:t>(Possible) Solution</a:t>
            </a:r>
          </a:p>
          <a:p>
            <a:pPr lvl="1"/>
            <a:r>
              <a:rPr lang="en-GB"/>
              <a:t>TDD with Legacy Code</a:t>
            </a:r>
          </a:p>
        </p:txBody>
      </p:sp>
      <p:sp>
        <p:nvSpPr>
          <p:cNvPr id="2" name="TextBox 1">
            <a:extLst>
              <a:ext uri="{FF2B5EF4-FFF2-40B4-BE49-F238E27FC236}">
                <a16:creationId xmlns:a16="http://schemas.microsoft.com/office/drawing/2014/main" id="{93A874DA-6945-83F1-17FA-B407875A33DD}"/>
              </a:ext>
            </a:extLst>
          </p:cNvPr>
          <p:cNvSpPr txBox="1"/>
          <p:nvPr/>
        </p:nvSpPr>
        <p:spPr>
          <a:xfrm>
            <a:off x="-2941607" y="0"/>
            <a:ext cx="2756822" cy="1754326"/>
          </a:xfrm>
          <a:prstGeom prst="rect">
            <a:avLst/>
          </a:prstGeom>
          <a:solidFill>
            <a:schemeClr val="accent3">
              <a:lumMod val="20000"/>
              <a:lumOff val="80000"/>
            </a:schemeClr>
          </a:solidFill>
        </p:spPr>
        <p:txBody>
          <a:bodyPr wrap="square" rtlCol="0">
            <a:spAutoFit/>
          </a:bodyPr>
          <a:lstStyle/>
          <a:p>
            <a:pPr marL="0" indent="0">
              <a:buNone/>
            </a:pPr>
            <a:r>
              <a:rPr lang="en-GB" sz="1200" b="1"/>
              <a:t>Creating Your Own Custom Layouts</a:t>
            </a:r>
          </a:p>
          <a:p>
            <a:endParaRPr lang="en-GB" sz="1200"/>
          </a:p>
          <a:p>
            <a:r>
              <a:rPr lang="en-GB" sz="1200"/>
              <a:t>If you need to create your own custom layouts to suit a specific slide please align your images / graphs / text to the margins which can be made visible by ‘View &gt; Guides’. Try to avoid placing any content outside the predefined margins.</a:t>
            </a:r>
          </a:p>
        </p:txBody>
      </p:sp>
    </p:spTree>
    <p:extLst>
      <p:ext uri="{BB962C8B-B14F-4D97-AF65-F5344CB8AC3E}">
        <p14:creationId xmlns:p14="http://schemas.microsoft.com/office/powerpoint/2010/main" val="598617775"/>
      </p:ext>
    </p:extLst>
  </p:cSld>
  <p:clrMapOvr>
    <a:masterClrMapping/>
  </p:clrMapOvr>
</p:sld>
</file>

<file path=ppt/theme/theme1.xml><?xml version="1.0" encoding="utf-8"?>
<a:theme xmlns:a="http://schemas.openxmlformats.org/drawingml/2006/main" name="Titles">
  <a:themeElements>
    <a:clrScheme name="British Airways">
      <a:dk1>
        <a:srgbClr val="000000"/>
      </a:dk1>
      <a:lt1>
        <a:srgbClr val="FFFFFF"/>
      </a:lt1>
      <a:dk2>
        <a:srgbClr val="005677"/>
      </a:dk2>
      <a:lt2>
        <a:srgbClr val="D5DFE1"/>
      </a:lt2>
      <a:accent1>
        <a:srgbClr val="0B5574"/>
      </a:accent1>
      <a:accent2>
        <a:srgbClr val="E37874"/>
      </a:accent2>
      <a:accent3>
        <a:srgbClr val="ADD1D7"/>
      </a:accent3>
      <a:accent4>
        <a:srgbClr val="DBAF99"/>
      </a:accent4>
      <a:accent5>
        <a:srgbClr val="E7CD8D"/>
      </a:accent5>
      <a:accent6>
        <a:srgbClr val="B1DDC3"/>
      </a:accent6>
      <a:hlink>
        <a:srgbClr val="0563C1"/>
      </a:hlink>
      <a:folHlink>
        <a:srgbClr val="954F72"/>
      </a:folHlink>
    </a:clrScheme>
    <a:fontScheme name="BA - Light">
      <a:majorFont>
        <a:latin typeface="Mylius Modern"/>
        <a:ea typeface=""/>
        <a:cs typeface=""/>
      </a:majorFont>
      <a:minorFont>
        <a:latin typeface="Mylius Modern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16000" indent="-216000" algn="l">
          <a:buClr>
            <a:schemeClr val="tx2"/>
          </a:buClr>
          <a:buFont typeface="Courier New" panose="02070309020205020404" pitchFamily="49" charset="0"/>
          <a:buChar char="o"/>
          <a:defRPr sz="14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Dividers">
  <a:themeElements>
    <a:clrScheme name="British Airways">
      <a:dk1>
        <a:srgbClr val="000000"/>
      </a:dk1>
      <a:lt1>
        <a:srgbClr val="FFFFFF"/>
      </a:lt1>
      <a:dk2>
        <a:srgbClr val="005677"/>
      </a:dk2>
      <a:lt2>
        <a:srgbClr val="D5DFE1"/>
      </a:lt2>
      <a:accent1>
        <a:srgbClr val="0B5574"/>
      </a:accent1>
      <a:accent2>
        <a:srgbClr val="E37874"/>
      </a:accent2>
      <a:accent3>
        <a:srgbClr val="ADD1D7"/>
      </a:accent3>
      <a:accent4>
        <a:srgbClr val="DBAF99"/>
      </a:accent4>
      <a:accent5>
        <a:srgbClr val="E7CD8D"/>
      </a:accent5>
      <a:accent6>
        <a:srgbClr val="B1DDC3"/>
      </a:accent6>
      <a:hlink>
        <a:srgbClr val="0563C1"/>
      </a:hlink>
      <a:folHlink>
        <a:srgbClr val="954F72"/>
      </a:folHlink>
    </a:clrScheme>
    <a:fontScheme name="BA - Light">
      <a:majorFont>
        <a:latin typeface="Mylius Modern"/>
        <a:ea typeface=""/>
        <a:cs typeface=""/>
      </a:majorFont>
      <a:minorFont>
        <a:latin typeface="Mylius Modern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16000" indent="-216000" algn="l">
          <a:buClr>
            <a:schemeClr val="tx2"/>
          </a:buClr>
          <a:buFont typeface="Courier New" panose="02070309020205020404" pitchFamily="49" charset="0"/>
          <a:buChar char="o"/>
          <a:defRPr sz="14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British Airways">
      <a:dk1>
        <a:srgbClr val="000000"/>
      </a:dk1>
      <a:lt1>
        <a:srgbClr val="FFFFFF"/>
      </a:lt1>
      <a:dk2>
        <a:srgbClr val="005677"/>
      </a:dk2>
      <a:lt2>
        <a:srgbClr val="D5DFE1"/>
      </a:lt2>
      <a:accent1>
        <a:srgbClr val="0B5574"/>
      </a:accent1>
      <a:accent2>
        <a:srgbClr val="E37874"/>
      </a:accent2>
      <a:accent3>
        <a:srgbClr val="ADD1D7"/>
      </a:accent3>
      <a:accent4>
        <a:srgbClr val="DBAF99"/>
      </a:accent4>
      <a:accent5>
        <a:srgbClr val="E7CD8D"/>
      </a:accent5>
      <a:accent6>
        <a:srgbClr val="B1DDC3"/>
      </a:accent6>
      <a:hlink>
        <a:srgbClr val="0563C1"/>
      </a:hlink>
      <a:folHlink>
        <a:srgbClr val="954F72"/>
      </a:folHlink>
    </a:clrScheme>
    <a:fontScheme name="BA - Light">
      <a:majorFont>
        <a:latin typeface="Mylius Modern"/>
        <a:ea typeface=""/>
        <a:cs typeface=""/>
      </a:majorFont>
      <a:minorFont>
        <a:latin typeface="Mylius Modern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16000" indent="-216000" algn="l">
          <a:buClr>
            <a:schemeClr val="tx2"/>
          </a:buClr>
          <a:buFont typeface="Courier New" panose="02070309020205020404" pitchFamily="49" charset="0"/>
          <a:buChar char="o"/>
          <a:defRPr sz="14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xt Only">
  <a:themeElements>
    <a:clrScheme name="British Airways">
      <a:dk1>
        <a:srgbClr val="000000"/>
      </a:dk1>
      <a:lt1>
        <a:srgbClr val="FFFFFF"/>
      </a:lt1>
      <a:dk2>
        <a:srgbClr val="005677"/>
      </a:dk2>
      <a:lt2>
        <a:srgbClr val="D5DFE1"/>
      </a:lt2>
      <a:accent1>
        <a:srgbClr val="0B5574"/>
      </a:accent1>
      <a:accent2>
        <a:srgbClr val="E37874"/>
      </a:accent2>
      <a:accent3>
        <a:srgbClr val="ADD1D7"/>
      </a:accent3>
      <a:accent4>
        <a:srgbClr val="DBAF99"/>
      </a:accent4>
      <a:accent5>
        <a:srgbClr val="E7CD8D"/>
      </a:accent5>
      <a:accent6>
        <a:srgbClr val="B1DDC3"/>
      </a:accent6>
      <a:hlink>
        <a:srgbClr val="0563C1"/>
      </a:hlink>
      <a:folHlink>
        <a:srgbClr val="954F72"/>
      </a:folHlink>
    </a:clrScheme>
    <a:fontScheme name="BA - Light">
      <a:majorFont>
        <a:latin typeface="Mylius Modern"/>
        <a:ea typeface=""/>
        <a:cs typeface=""/>
      </a:majorFont>
      <a:minorFont>
        <a:latin typeface="Mylius Modern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16000" indent="-216000" algn="l">
          <a:buClr>
            <a:schemeClr val="tx2"/>
          </a:buClr>
          <a:buFont typeface="Courier New" panose="02070309020205020404" pitchFamily="49" charset="0"/>
          <a:buChar char="o"/>
          <a:defRPr sz="14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mage and Text">
  <a:themeElements>
    <a:clrScheme name="British Airways">
      <a:dk1>
        <a:srgbClr val="000000"/>
      </a:dk1>
      <a:lt1>
        <a:srgbClr val="FFFFFF"/>
      </a:lt1>
      <a:dk2>
        <a:srgbClr val="005677"/>
      </a:dk2>
      <a:lt2>
        <a:srgbClr val="D5DFE1"/>
      </a:lt2>
      <a:accent1>
        <a:srgbClr val="0B5574"/>
      </a:accent1>
      <a:accent2>
        <a:srgbClr val="E37874"/>
      </a:accent2>
      <a:accent3>
        <a:srgbClr val="ADD1D7"/>
      </a:accent3>
      <a:accent4>
        <a:srgbClr val="DBAF99"/>
      </a:accent4>
      <a:accent5>
        <a:srgbClr val="E7CD8D"/>
      </a:accent5>
      <a:accent6>
        <a:srgbClr val="B1DDC3"/>
      </a:accent6>
      <a:hlink>
        <a:srgbClr val="0563C1"/>
      </a:hlink>
      <a:folHlink>
        <a:srgbClr val="954F72"/>
      </a:folHlink>
    </a:clrScheme>
    <a:fontScheme name="BA - Light">
      <a:majorFont>
        <a:latin typeface="Mylius Modern"/>
        <a:ea typeface=""/>
        <a:cs typeface=""/>
      </a:majorFont>
      <a:minorFont>
        <a:latin typeface="Mylius Modern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16000" indent="-216000" algn="l">
          <a:buClr>
            <a:schemeClr val="tx2"/>
          </a:buClr>
          <a:buFont typeface="Courier New" panose="02070309020205020404" pitchFamily="49" charset="0"/>
          <a:buChar char="o"/>
          <a:defRPr sz="14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ata Visualisation">
  <a:themeElements>
    <a:clrScheme name="British Airways">
      <a:dk1>
        <a:srgbClr val="000000"/>
      </a:dk1>
      <a:lt1>
        <a:srgbClr val="FFFFFF"/>
      </a:lt1>
      <a:dk2>
        <a:srgbClr val="005677"/>
      </a:dk2>
      <a:lt2>
        <a:srgbClr val="D5DFE1"/>
      </a:lt2>
      <a:accent1>
        <a:srgbClr val="0B5574"/>
      </a:accent1>
      <a:accent2>
        <a:srgbClr val="E37874"/>
      </a:accent2>
      <a:accent3>
        <a:srgbClr val="ADD1D7"/>
      </a:accent3>
      <a:accent4>
        <a:srgbClr val="DBAF99"/>
      </a:accent4>
      <a:accent5>
        <a:srgbClr val="E7CD8D"/>
      </a:accent5>
      <a:accent6>
        <a:srgbClr val="B1DDC3"/>
      </a:accent6>
      <a:hlink>
        <a:srgbClr val="0563C1"/>
      </a:hlink>
      <a:folHlink>
        <a:srgbClr val="954F72"/>
      </a:folHlink>
    </a:clrScheme>
    <a:fontScheme name="BA - Light">
      <a:majorFont>
        <a:latin typeface="Mylius Modern"/>
        <a:ea typeface=""/>
        <a:cs typeface=""/>
      </a:majorFont>
      <a:minorFont>
        <a:latin typeface="Mylius Modern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16000" indent="-216000" algn="l">
          <a:buClr>
            <a:schemeClr val="tx2"/>
          </a:buClr>
          <a:buFont typeface="Courier New" panose="02070309020205020404" pitchFamily="49" charset="0"/>
          <a:buChar char="o"/>
          <a:defRPr sz="14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losing">
  <a:themeElements>
    <a:clrScheme name="British Airways">
      <a:dk1>
        <a:srgbClr val="000000"/>
      </a:dk1>
      <a:lt1>
        <a:srgbClr val="FFFFFF"/>
      </a:lt1>
      <a:dk2>
        <a:srgbClr val="005677"/>
      </a:dk2>
      <a:lt2>
        <a:srgbClr val="D5DFE1"/>
      </a:lt2>
      <a:accent1>
        <a:srgbClr val="0B5574"/>
      </a:accent1>
      <a:accent2>
        <a:srgbClr val="E37874"/>
      </a:accent2>
      <a:accent3>
        <a:srgbClr val="ADD1D7"/>
      </a:accent3>
      <a:accent4>
        <a:srgbClr val="DBAF99"/>
      </a:accent4>
      <a:accent5>
        <a:srgbClr val="E7CD8D"/>
      </a:accent5>
      <a:accent6>
        <a:srgbClr val="B1DDC3"/>
      </a:accent6>
      <a:hlink>
        <a:srgbClr val="0563C1"/>
      </a:hlink>
      <a:folHlink>
        <a:srgbClr val="954F72"/>
      </a:folHlink>
    </a:clrScheme>
    <a:fontScheme name="BA - Light">
      <a:majorFont>
        <a:latin typeface="Mylius Modern"/>
        <a:ea typeface=""/>
        <a:cs typeface=""/>
      </a:majorFont>
      <a:minorFont>
        <a:latin typeface="Mylius Modern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16000" indent="-216000" algn="l">
          <a:buClr>
            <a:schemeClr val="tx2"/>
          </a:buClr>
          <a:buFont typeface="Courier New" panose="02070309020205020404" pitchFamily="49" charset="0"/>
          <a:buChar char="o"/>
          <a:defRPr sz="1400" dirty="0" err="1"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1418239-774D-4A49-9414-E8D388A37780}">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4ccfa44-dc36-444b-b9cf-5d3d78f97934" xsi:nil="true"/>
    <lcf76f155ced4ddcb4097134ff3c332f xmlns="8f5354a8-9cff-4ab9-a082-3b5dccc593e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784FA8F8EECC14F96F1EB86F26E4B62" ma:contentTypeVersion="13" ma:contentTypeDescription="Create a new document." ma:contentTypeScope="" ma:versionID="a2fb8dd7dd4315b82f77eb96bc3b6aae">
  <xsd:schema xmlns:xsd="http://www.w3.org/2001/XMLSchema" xmlns:xs="http://www.w3.org/2001/XMLSchema" xmlns:p="http://schemas.microsoft.com/office/2006/metadata/properties" xmlns:ns2="8f5354a8-9cff-4ab9-a082-3b5dccc593e2" xmlns:ns3="64ccfa44-dc36-444b-b9cf-5d3d78f97934" targetNamespace="http://schemas.microsoft.com/office/2006/metadata/properties" ma:root="true" ma:fieldsID="457feb4e3108830f1635c4bd07a730d4" ns2:_="" ns3:_="">
    <xsd:import namespace="8f5354a8-9cff-4ab9-a082-3b5dccc593e2"/>
    <xsd:import namespace="64ccfa44-dc36-444b-b9cf-5d3d78f9793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354a8-9cff-4ab9-a082-3b5dccc593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f57e1d97-648d-4ee5-b149-10e25daee578"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4ccfa44-dc36-444b-b9cf-5d3d78f9793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74f88cc-e64c-4d99-8724-6a224bcf113f}" ma:internalName="TaxCatchAll" ma:showField="CatchAllData" ma:web="64ccfa44-dc36-444b-b9cf-5d3d78f9793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DBD8C2-058F-4622-8149-79C980887D41}">
  <ds:schemaRefs>
    <ds:schemaRef ds:uri="http://schemas.microsoft.com/office/2006/documentManagement/types"/>
    <ds:schemaRef ds:uri="http://www.w3.org/XML/1998/namespace"/>
    <ds:schemaRef ds:uri="http://purl.org/dc/dcmitype/"/>
    <ds:schemaRef ds:uri="http://schemas.microsoft.com/office/2006/metadata/properties"/>
    <ds:schemaRef ds:uri="http://schemas.microsoft.com/office/infopath/2007/PartnerControls"/>
    <ds:schemaRef ds:uri="64ccfa44-dc36-444b-b9cf-5d3d78f97934"/>
    <ds:schemaRef ds:uri="8f5354a8-9cff-4ab9-a082-3b5dccc593e2"/>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718B9639-D986-40A2-8238-27683C713783}">
  <ds:schemaRefs>
    <ds:schemaRef ds:uri="http://schemas.microsoft.com/sharepoint/v3/contenttype/forms"/>
  </ds:schemaRefs>
</ds:datastoreItem>
</file>

<file path=customXml/itemProps3.xml><?xml version="1.0" encoding="utf-8"?>
<ds:datastoreItem xmlns:ds="http://schemas.openxmlformats.org/officeDocument/2006/customXml" ds:itemID="{8073BA44-898F-4C6A-9FBE-BA6BA8BB2D03}">
  <ds:schemaRefs>
    <ds:schemaRef ds:uri="64ccfa44-dc36-444b-b9cf-5d3d78f97934"/>
    <ds:schemaRef ds:uri="8f5354a8-9cff-4ab9-a082-3b5dccc593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14</TotalTime>
  <Words>3661</Words>
  <Application>Microsoft Office PowerPoint</Application>
  <PresentationFormat>Widescreen</PresentationFormat>
  <Paragraphs>297</Paragraphs>
  <Slides>21</Slides>
  <Notes>14</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21</vt:i4>
      </vt:variant>
    </vt:vector>
  </HeadingPairs>
  <TitlesOfParts>
    <vt:vector size="37" baseType="lpstr">
      <vt:lpstr>source-sans-pro</vt:lpstr>
      <vt:lpstr>Wingdings</vt:lpstr>
      <vt:lpstr>Lato</vt:lpstr>
      <vt:lpstr>Courier New</vt:lpstr>
      <vt:lpstr>Mylius Modern Light</vt:lpstr>
      <vt:lpstr>Arial</vt:lpstr>
      <vt:lpstr>Calibri</vt:lpstr>
      <vt:lpstr>Mylius Modern</vt:lpstr>
      <vt:lpstr>Mylius Keyline Beta 099 Bold 099</vt:lpstr>
      <vt:lpstr>Titles</vt:lpstr>
      <vt:lpstr>Section Dividers</vt:lpstr>
      <vt:lpstr>Agenda</vt:lpstr>
      <vt:lpstr>Text Only</vt:lpstr>
      <vt:lpstr>Image and Text</vt:lpstr>
      <vt:lpstr>Data Visualisation</vt:lpstr>
      <vt:lpstr>Closing</vt:lpstr>
      <vt:lpstr>BASECOP 20th September 2024</vt:lpstr>
      <vt:lpstr>introductions</vt:lpstr>
      <vt:lpstr>Shift-left testing</vt:lpstr>
      <vt:lpstr>What is shift-left testing? </vt:lpstr>
      <vt:lpstr>Why shift-left testing? </vt:lpstr>
      <vt:lpstr>Main benefits of shift-left testing? </vt:lpstr>
      <vt:lpstr>How to implement shift-left testing? </vt:lpstr>
      <vt:lpstr>TDD in NDC</vt:lpstr>
      <vt:lpstr>Agenda</vt:lpstr>
      <vt:lpstr>Test-driven development The basics</vt:lpstr>
      <vt:lpstr>Test-driven development The basics</vt:lpstr>
      <vt:lpstr>Test-driven development The basics</vt:lpstr>
      <vt:lpstr>Why tdd?</vt:lpstr>
      <vt:lpstr>Why NOT tdd?</vt:lpstr>
      <vt:lpstr>TDD in NDC </vt:lpstr>
      <vt:lpstr>TDD in NDC </vt:lpstr>
      <vt:lpstr>TDD in nDC </vt:lpstr>
      <vt:lpstr>Tdd in ndc</vt:lpstr>
      <vt:lpstr>Coming soon at basecop…</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 Stothert</dc:creator>
  <cp:lastModifiedBy>Rodney Taylor</cp:lastModifiedBy>
  <cp:revision>1</cp:revision>
  <dcterms:created xsi:type="dcterms:W3CDTF">2023-11-16T14:44:28Z</dcterms:created>
  <dcterms:modified xsi:type="dcterms:W3CDTF">2025-01-13T14:24:25Z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0x0101004784FA8F8EECC14F96F1EB86F26E4B62</vt:lpwstr>
  </property>
  <property fmtid="{D5CDD505-2E9C-101B-9397-08002B2CF9AE}" pid="3" name="MediaServiceImageTags">
    <vt:lpwstr/>
  </property>
</Properties>
</file>